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</p:sldIdLst>
  <p:sldSz cx="9144000" cy="6858000" type="screen4x3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17/12/2012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4282" y="0"/>
            <a:ext cx="66437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>
                <a:solidFill>
                  <a:schemeClr val="bg1"/>
                </a:solidFill>
              </a:rPr>
              <a:t>FIHIRANA FIFOHAZANA</a:t>
            </a:r>
            <a:endParaRPr lang="fr-FR" sz="8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728" y="2357430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>
                <a:solidFill>
                  <a:schemeClr val="bg1"/>
                </a:solidFill>
              </a:rPr>
              <a:t>332</a:t>
            </a:r>
            <a:endParaRPr lang="fr-FR" sz="8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28"/>
            <a:ext cx="65722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1.  </a:t>
            </a:r>
            <a:r>
              <a:rPr lang="en-US" sz="3200" dirty="0" err="1" smtClean="0">
                <a:solidFill>
                  <a:schemeClr val="bg1"/>
                </a:solidFill>
              </a:rPr>
              <a:t>Fony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tonga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tety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fahizay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Tsy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mba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nanana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zavatra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soa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Tany</a:t>
            </a:r>
            <a:r>
              <a:rPr lang="en-US" sz="3200" dirty="0" smtClean="0">
                <a:solidFill>
                  <a:schemeClr val="bg1"/>
                </a:solidFill>
              </a:rPr>
              <a:t> am-</a:t>
            </a:r>
            <a:r>
              <a:rPr lang="en-US" sz="3200" dirty="0" err="1" smtClean="0">
                <a:solidFill>
                  <a:schemeClr val="bg1"/>
                </a:solidFill>
              </a:rPr>
              <a:t>pahitra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kely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izay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Tany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an’efitra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koa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43240" y="3811012"/>
            <a:ext cx="6572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Ao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am-</a:t>
            </a:r>
            <a:r>
              <a:rPr lang="en-US" sz="3200" dirty="0" err="1" smtClean="0">
                <a:solidFill>
                  <a:schemeClr val="bg1"/>
                </a:solidFill>
              </a:rPr>
              <a:t>ponao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No </a:t>
            </a:r>
            <a:r>
              <a:rPr lang="en-US" sz="3200" dirty="0" err="1" smtClean="0">
                <a:solidFill>
                  <a:schemeClr val="bg1"/>
                </a:solidFill>
              </a:rPr>
              <a:t>mandona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Ao</a:t>
            </a:r>
            <a:r>
              <a:rPr lang="en-US" sz="3200" dirty="0" smtClean="0">
                <a:solidFill>
                  <a:schemeClr val="bg1"/>
                </a:solidFill>
              </a:rPr>
              <a:t> am-</a:t>
            </a:r>
            <a:r>
              <a:rPr lang="en-US" sz="3200" dirty="0" err="1" smtClean="0">
                <a:solidFill>
                  <a:schemeClr val="bg1"/>
                </a:solidFill>
              </a:rPr>
              <a:t>pona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Ao</a:t>
            </a:r>
            <a:r>
              <a:rPr lang="en-US" sz="3200" dirty="0" smtClean="0">
                <a:solidFill>
                  <a:schemeClr val="bg1"/>
                </a:solidFill>
              </a:rPr>
              <a:t> no </a:t>
            </a:r>
            <a:r>
              <a:rPr lang="en-US" sz="3200" dirty="0" err="1" smtClean="0">
                <a:solidFill>
                  <a:schemeClr val="bg1"/>
                </a:solidFill>
              </a:rPr>
              <a:t>tian’i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Ho any </a:t>
            </a:r>
            <a:r>
              <a:rPr lang="en-US" sz="3200" dirty="0" err="1" smtClean="0">
                <a:solidFill>
                  <a:schemeClr val="bg1"/>
                </a:solidFill>
              </a:rPr>
              <a:t>an’efitra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indray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Jesosy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Sa </a:t>
            </a:r>
            <a:r>
              <a:rPr lang="en-US" sz="3200" dirty="0" err="1" smtClean="0">
                <a:solidFill>
                  <a:schemeClr val="bg1"/>
                </a:solidFill>
              </a:rPr>
              <a:t>horaisinao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ao</a:t>
            </a:r>
            <a:r>
              <a:rPr lang="en-US" sz="3200" dirty="0" smtClean="0">
                <a:solidFill>
                  <a:schemeClr val="bg1"/>
                </a:solidFill>
              </a:rPr>
              <a:t> am-</a:t>
            </a:r>
            <a:r>
              <a:rPr lang="en-US" sz="3200" dirty="0" err="1" smtClean="0">
                <a:solidFill>
                  <a:schemeClr val="bg1"/>
                </a:solidFill>
              </a:rPr>
              <a:t>po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28"/>
            <a:ext cx="62865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dirty="0" smtClean="0">
                <a:solidFill>
                  <a:schemeClr val="bg1"/>
                </a:solidFill>
              </a:rPr>
              <a:t>2. </a:t>
            </a:r>
            <a:r>
              <a:rPr lang="en-US" sz="3200" dirty="0" err="1" smtClean="0">
                <a:solidFill>
                  <a:schemeClr val="bg1"/>
                </a:solidFill>
              </a:rPr>
              <a:t>Indro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miantso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anao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indray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Te </a:t>
            </a:r>
            <a:r>
              <a:rPr lang="en-US" sz="3200" dirty="0" err="1" smtClean="0">
                <a:solidFill>
                  <a:schemeClr val="bg1"/>
                </a:solidFill>
              </a:rPr>
              <a:t>hamonjy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fanahinao</a:t>
            </a:r>
            <a:r>
              <a:rPr lang="en-US" sz="3200" dirty="0" smtClean="0">
                <a:solidFill>
                  <a:schemeClr val="bg1"/>
                </a:solidFill>
              </a:rPr>
              <a:t> 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Dia</a:t>
            </a:r>
            <a:r>
              <a:rPr lang="en-US" sz="3200" dirty="0" smtClean="0">
                <a:solidFill>
                  <a:schemeClr val="bg1"/>
                </a:solidFill>
              </a:rPr>
              <a:t> ho </a:t>
            </a:r>
            <a:r>
              <a:rPr lang="en-US" sz="3200" dirty="0" err="1" smtClean="0">
                <a:solidFill>
                  <a:schemeClr val="bg1"/>
                </a:solidFill>
              </a:rPr>
              <a:t>lavinao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va</a:t>
            </a:r>
            <a:r>
              <a:rPr lang="en-US" sz="3200" dirty="0" smtClean="0">
                <a:solidFill>
                  <a:schemeClr val="bg1"/>
                </a:solidFill>
              </a:rPr>
              <a:t> re </a:t>
            </a:r>
            <a:r>
              <a:rPr lang="en-US" sz="3200" dirty="0" err="1" smtClean="0">
                <a:solidFill>
                  <a:schemeClr val="bg1"/>
                </a:solidFill>
              </a:rPr>
              <a:t>izao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r>
              <a:rPr lang="en-US" sz="3200" dirty="0" smtClean="0">
                <a:solidFill>
                  <a:schemeClr val="bg1"/>
                </a:solidFill>
              </a:rPr>
              <a:t>?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Raha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itondra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ny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otanao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6116" y="3643314"/>
            <a:ext cx="6572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 </a:t>
            </a:r>
            <a:r>
              <a:rPr lang="en-US" sz="3200" dirty="0" err="1" smtClean="0">
                <a:solidFill>
                  <a:schemeClr val="bg1"/>
                </a:solidFill>
              </a:rPr>
              <a:t>Ao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smtClean="0">
                <a:solidFill>
                  <a:schemeClr val="bg1"/>
                </a:solidFill>
              </a:rPr>
              <a:t>am-</a:t>
            </a:r>
            <a:r>
              <a:rPr lang="en-US" sz="3200" dirty="0" err="1" smtClean="0">
                <a:solidFill>
                  <a:schemeClr val="bg1"/>
                </a:solidFill>
              </a:rPr>
              <a:t>ponao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No </a:t>
            </a:r>
            <a:r>
              <a:rPr lang="en-US" sz="3200" dirty="0" err="1" smtClean="0">
                <a:solidFill>
                  <a:schemeClr val="bg1"/>
                </a:solidFill>
              </a:rPr>
              <a:t>mandona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Ao</a:t>
            </a:r>
            <a:r>
              <a:rPr lang="en-US" sz="3200" dirty="0" smtClean="0">
                <a:solidFill>
                  <a:schemeClr val="bg1"/>
                </a:solidFill>
              </a:rPr>
              <a:t> am-</a:t>
            </a:r>
            <a:r>
              <a:rPr lang="en-US" sz="3200" dirty="0" err="1" smtClean="0">
                <a:solidFill>
                  <a:schemeClr val="bg1"/>
                </a:solidFill>
              </a:rPr>
              <a:t>pona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err="1" smtClean="0">
                <a:solidFill>
                  <a:schemeClr val="bg1"/>
                </a:solidFill>
              </a:rPr>
              <a:t>Ao</a:t>
            </a:r>
            <a:r>
              <a:rPr lang="en-US" sz="3200" dirty="0" smtClean="0">
                <a:solidFill>
                  <a:schemeClr val="bg1"/>
                </a:solidFill>
              </a:rPr>
              <a:t> no </a:t>
            </a:r>
            <a:r>
              <a:rPr lang="en-US" sz="3200" dirty="0" err="1" smtClean="0">
                <a:solidFill>
                  <a:schemeClr val="bg1"/>
                </a:solidFill>
              </a:rPr>
              <a:t>tian’I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Ho any </a:t>
            </a:r>
            <a:r>
              <a:rPr lang="en-US" sz="3200" dirty="0" err="1" smtClean="0">
                <a:solidFill>
                  <a:schemeClr val="bg1"/>
                </a:solidFill>
              </a:rPr>
              <a:t>an’efitra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indray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va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Jesosy</a:t>
            </a:r>
            <a:endParaRPr lang="fr-FR" sz="3200" dirty="0" smtClean="0">
              <a:solidFill>
                <a:schemeClr val="bg1"/>
              </a:solidFill>
            </a:endParaRPr>
          </a:p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Sa </a:t>
            </a:r>
            <a:r>
              <a:rPr lang="en-US" sz="3200" dirty="0" err="1" smtClean="0">
                <a:solidFill>
                  <a:schemeClr val="bg1"/>
                </a:solidFill>
              </a:rPr>
              <a:t>horaisinao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ao</a:t>
            </a:r>
            <a:r>
              <a:rPr lang="en-US" sz="3200" dirty="0" smtClean="0">
                <a:solidFill>
                  <a:schemeClr val="bg1"/>
                </a:solidFill>
              </a:rPr>
              <a:t> am-</a:t>
            </a:r>
            <a:r>
              <a:rPr lang="en-US" sz="3200" dirty="0" err="1" smtClean="0">
                <a:solidFill>
                  <a:schemeClr val="bg1"/>
                </a:solidFill>
              </a:rPr>
              <a:t>po</a:t>
            </a:r>
            <a:endParaRPr lang="fr-FR" sz="3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74</Words>
  <Application>Microsoft Office PowerPoint</Application>
  <PresentationFormat>Affichage à l'écran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Diapositive 1</vt:lpstr>
      <vt:lpstr>Diapositive 2</vt:lpstr>
      <vt:lpstr>Diapositive 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SWEET</cp:lastModifiedBy>
  <cp:revision>22</cp:revision>
  <dcterms:created xsi:type="dcterms:W3CDTF">2012-12-15T15:29:56Z</dcterms:created>
  <dcterms:modified xsi:type="dcterms:W3CDTF">2012-12-17T11:29:24Z</dcterms:modified>
</cp:coreProperties>
</file>