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31/08/2014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482189"/>
            <a:ext cx="71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HIRA FIFOHAZANA</a:t>
            </a:r>
            <a:endParaRPr lang="fr-FR" sz="8000" dirty="0"/>
          </a:p>
        </p:txBody>
      </p:sp>
      <p:sp>
        <p:nvSpPr>
          <p:cNvPr id="8" name="Rectangle 7"/>
          <p:cNvSpPr/>
          <p:nvPr/>
        </p:nvSpPr>
        <p:spPr>
          <a:xfrm>
            <a:off x="2285984" y="2571751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345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dirty="0" smtClean="0"/>
              <a:t>1.  </a:t>
            </a:r>
            <a:r>
              <a:rPr lang="en-US" sz="6600" b="1" dirty="0" err="1" smtClean="0"/>
              <a:t>Andriamanitra</a:t>
            </a:r>
            <a:r>
              <a:rPr lang="en-US" sz="6600" b="1" dirty="0" smtClean="0"/>
              <a:t> ô! ô!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Rainay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mpamorona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Mba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henoy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ange</a:t>
            </a:r>
            <a:r>
              <a:rPr lang="en-US" sz="6600" b="1" dirty="0" smtClean="0"/>
              <a:t> e! e!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Ny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fivavahanay</a:t>
            </a:r>
            <a:endParaRPr lang="fr-FR" sz="6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167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Dera</a:t>
            </a:r>
            <a:r>
              <a:rPr lang="en-US" sz="6000" b="1" i="1" dirty="0" smtClean="0">
                <a:solidFill>
                  <a:srgbClr val="00B050"/>
                </a:solidFill>
              </a:rPr>
              <a:t>,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laza</a:t>
            </a:r>
            <a:r>
              <a:rPr lang="en-US" sz="6000" b="1" i="1" dirty="0" smtClean="0">
                <a:solidFill>
                  <a:srgbClr val="00B050"/>
                </a:solidFill>
              </a:rPr>
              <a:t> e!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Atolotro</a:t>
            </a:r>
            <a:r>
              <a:rPr lang="en-US" sz="6000" b="1" i="1" dirty="0" smtClean="0">
                <a:solidFill>
                  <a:srgbClr val="00B050"/>
                </a:solidFill>
              </a:rPr>
              <a:t> 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00B050"/>
                </a:solidFill>
              </a:rPr>
              <a:t>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r>
              <a:rPr lang="en-US" sz="6000" b="1" i="1" dirty="0" smtClean="0">
                <a:solidFill>
                  <a:srgbClr val="00B050"/>
                </a:solidFill>
              </a:rPr>
              <a:t> (</a:t>
            </a:r>
            <a:r>
              <a:rPr lang="en-US" sz="6000" b="1" i="1" dirty="0" err="1" smtClean="0">
                <a:solidFill>
                  <a:srgbClr val="00B050"/>
                </a:solidFill>
              </a:rPr>
              <a:t>beso</a:t>
            </a:r>
            <a:r>
              <a:rPr lang="en-US" sz="6000" b="1" i="1" dirty="0" smtClean="0">
                <a:solidFill>
                  <a:srgbClr val="00B050"/>
                </a:solidFill>
              </a:rPr>
              <a:t>)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00B050"/>
                </a:solidFill>
              </a:rPr>
              <a:t>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ry</a:t>
            </a:r>
            <a:r>
              <a:rPr lang="en-US" sz="6000" b="1" i="1" dirty="0" smtClean="0">
                <a:solidFill>
                  <a:srgbClr val="00B050"/>
                </a:solidFill>
              </a:rPr>
              <a:t> Ray ô!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Ny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voninahitra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9345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smtClean="0"/>
              <a:t>2.  </a:t>
            </a:r>
            <a:r>
              <a:rPr lang="en-US" sz="6000" b="1" dirty="0" err="1" smtClean="0"/>
              <a:t>Raha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mbola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eto</a:t>
            </a:r>
            <a:r>
              <a:rPr lang="en-US" sz="6000" b="1" dirty="0" smtClean="0"/>
              <a:t> an-</a:t>
            </a:r>
            <a:r>
              <a:rPr lang="en-US" sz="6000" b="1" dirty="0" err="1" smtClean="0"/>
              <a:t>tany</a:t>
            </a:r>
            <a:endParaRPr lang="fr-FR" sz="6000" b="1" dirty="0" smtClean="0"/>
          </a:p>
          <a:p>
            <a:pPr algn="ctr"/>
            <a:r>
              <a:rPr lang="en-US" sz="6000" b="1" dirty="0" smtClean="0"/>
              <a:t>Be </a:t>
            </a:r>
            <a:r>
              <a:rPr lang="en-US" sz="6000" b="1" dirty="0" err="1" smtClean="0"/>
              <a:t>fahoriana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Rehefa</a:t>
            </a:r>
            <a:r>
              <a:rPr lang="en-US" sz="6000" b="1" dirty="0" smtClean="0"/>
              <a:t> any an-</a:t>
            </a:r>
            <a:r>
              <a:rPr lang="en-US" sz="6000" b="1" dirty="0" err="1" smtClean="0"/>
              <a:t>danitra</a:t>
            </a:r>
            <a:r>
              <a:rPr lang="en-US" sz="6000" b="1" dirty="0" smtClean="0"/>
              <a:t> any</a:t>
            </a:r>
            <a:endParaRPr lang="fr-FR" sz="6000" b="1" dirty="0" smtClean="0"/>
          </a:p>
          <a:p>
            <a:pPr algn="ctr"/>
            <a:r>
              <a:rPr lang="en-US" sz="6000" b="1" dirty="0" err="1" smtClean="0"/>
              <a:t>Dia</a:t>
            </a:r>
            <a:r>
              <a:rPr lang="en-US" sz="6000" b="1" dirty="0" smtClean="0"/>
              <a:t> ho </a:t>
            </a:r>
            <a:r>
              <a:rPr lang="en-US" sz="6000" b="1" dirty="0" err="1" smtClean="0"/>
              <a:t>finaritra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167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Dera</a:t>
            </a:r>
            <a:r>
              <a:rPr lang="en-US" sz="6000" b="1" i="1" dirty="0" smtClean="0">
                <a:solidFill>
                  <a:srgbClr val="00B050"/>
                </a:solidFill>
              </a:rPr>
              <a:t>,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laza</a:t>
            </a:r>
            <a:r>
              <a:rPr lang="en-US" sz="6000" b="1" i="1" dirty="0" smtClean="0">
                <a:solidFill>
                  <a:srgbClr val="00B050"/>
                </a:solidFill>
              </a:rPr>
              <a:t> e!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Atolotro</a:t>
            </a:r>
            <a:r>
              <a:rPr lang="en-US" sz="6000" b="1" i="1" dirty="0" smtClean="0">
                <a:solidFill>
                  <a:srgbClr val="00B050"/>
                </a:solidFill>
              </a:rPr>
              <a:t> 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00B050"/>
                </a:solidFill>
              </a:rPr>
              <a:t>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r>
              <a:rPr lang="en-US" sz="6000" b="1" i="1" dirty="0" smtClean="0">
                <a:solidFill>
                  <a:srgbClr val="00B050"/>
                </a:solidFill>
              </a:rPr>
              <a:t> (</a:t>
            </a:r>
            <a:r>
              <a:rPr lang="en-US" sz="6000" b="1" i="1" dirty="0" err="1" smtClean="0">
                <a:solidFill>
                  <a:srgbClr val="00B050"/>
                </a:solidFill>
              </a:rPr>
              <a:t>beso</a:t>
            </a:r>
            <a:r>
              <a:rPr lang="en-US" sz="6000" b="1" i="1" dirty="0" smtClean="0">
                <a:solidFill>
                  <a:srgbClr val="00B050"/>
                </a:solidFill>
              </a:rPr>
              <a:t>)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00B050"/>
                </a:solidFill>
              </a:rPr>
              <a:t>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ry</a:t>
            </a:r>
            <a:r>
              <a:rPr lang="en-US" sz="6000" b="1" i="1" dirty="0" smtClean="0">
                <a:solidFill>
                  <a:srgbClr val="00B050"/>
                </a:solidFill>
              </a:rPr>
              <a:t> Ray ô!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Ny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voninahitra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9345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dirty="0" smtClean="0"/>
              <a:t>3.  </a:t>
            </a:r>
            <a:r>
              <a:rPr lang="en-US" sz="6600" b="1" dirty="0" err="1" smtClean="0"/>
              <a:t>Raha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eo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anilanao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Jeso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Miadana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tokoa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Mandrakizay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doria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Haleloia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amena</a:t>
            </a:r>
            <a:r>
              <a:rPr lang="en-US" sz="6600" b="1" dirty="0" smtClean="0"/>
              <a:t>!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167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Dera</a:t>
            </a:r>
            <a:r>
              <a:rPr lang="en-US" sz="6000" b="1" i="1" dirty="0" smtClean="0">
                <a:solidFill>
                  <a:srgbClr val="00B050"/>
                </a:solidFill>
              </a:rPr>
              <a:t>,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laza</a:t>
            </a:r>
            <a:r>
              <a:rPr lang="en-US" sz="6000" b="1" i="1" dirty="0" smtClean="0">
                <a:solidFill>
                  <a:srgbClr val="00B050"/>
                </a:solidFill>
              </a:rPr>
              <a:t> e!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Atolotro</a:t>
            </a:r>
            <a:r>
              <a:rPr lang="en-US" sz="6000" b="1" i="1" dirty="0" smtClean="0">
                <a:solidFill>
                  <a:srgbClr val="00B050"/>
                </a:solidFill>
              </a:rPr>
              <a:t> 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00B050"/>
                </a:solidFill>
              </a:rPr>
              <a:t>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r>
              <a:rPr lang="en-US" sz="6000" b="1" i="1" dirty="0" smtClean="0">
                <a:solidFill>
                  <a:srgbClr val="00B050"/>
                </a:solidFill>
              </a:rPr>
              <a:t> (</a:t>
            </a:r>
            <a:r>
              <a:rPr lang="en-US" sz="6000" b="1" i="1" dirty="0" err="1" smtClean="0">
                <a:solidFill>
                  <a:srgbClr val="00B050"/>
                </a:solidFill>
              </a:rPr>
              <a:t>beso</a:t>
            </a:r>
            <a:r>
              <a:rPr lang="en-US" sz="6000" b="1" i="1" dirty="0" smtClean="0">
                <a:solidFill>
                  <a:srgbClr val="00B050"/>
                </a:solidFill>
              </a:rPr>
              <a:t>)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smtClean="0">
                <a:solidFill>
                  <a:srgbClr val="00B050"/>
                </a:solidFill>
              </a:rPr>
              <a:t>Ho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anao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ry</a:t>
            </a:r>
            <a:r>
              <a:rPr lang="en-US" sz="6000" b="1" i="1" dirty="0" smtClean="0">
                <a:solidFill>
                  <a:srgbClr val="00B050"/>
                </a:solidFill>
              </a:rPr>
              <a:t> Ray ô!</a:t>
            </a:r>
            <a:endParaRPr lang="fr-FR" sz="6000" b="1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6000" b="1" i="1" dirty="0" err="1" smtClean="0">
                <a:solidFill>
                  <a:srgbClr val="00B050"/>
                </a:solidFill>
              </a:rPr>
              <a:t>Ny</a:t>
            </a:r>
            <a:r>
              <a:rPr lang="en-US" sz="6000" b="1" i="1" dirty="0" smtClean="0">
                <a:solidFill>
                  <a:srgbClr val="00B050"/>
                </a:solidFill>
              </a:rPr>
              <a:t> </a:t>
            </a:r>
            <a:r>
              <a:rPr lang="en-US" sz="6000" b="1" i="1" dirty="0" err="1" smtClean="0">
                <a:solidFill>
                  <a:srgbClr val="00B050"/>
                </a:solidFill>
              </a:rPr>
              <a:t>voninahitra</a:t>
            </a:r>
            <a:endParaRPr lang="fr-FR" sz="6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112</Words>
  <Application>Microsoft Office PowerPoint</Application>
  <PresentationFormat>Affichage à l'écran (16:9)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28</cp:revision>
  <dcterms:created xsi:type="dcterms:W3CDTF">2012-12-15T15:29:56Z</dcterms:created>
  <dcterms:modified xsi:type="dcterms:W3CDTF">2014-08-31T06:32:51Z</dcterms:modified>
</cp:coreProperties>
</file>