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5" r:id="rId5"/>
    <p:sldId id="263" r:id="rId6"/>
    <p:sldId id="267" r:id="rId7"/>
    <p:sldId id="268" r:id="rId8"/>
    <p:sldId id="264" r:id="rId9"/>
    <p:sldId id="270" r:id="rId10"/>
    <p:sldId id="269" r:id="rId11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09/10/2014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7290" y="1466296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800" b="1" dirty="0" smtClean="0">
                <a:solidFill>
                  <a:srgbClr val="FFFF00"/>
                </a:solidFill>
              </a:rPr>
              <a:t>FIHIRANA FIFOHAZANA</a:t>
            </a:r>
            <a:endParaRPr lang="fr-FR" sz="48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2571750"/>
            <a:ext cx="4000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 smtClean="0">
                <a:solidFill>
                  <a:srgbClr val="FFFF00"/>
                </a:solidFill>
              </a:rPr>
              <a:t>348</a:t>
            </a:r>
            <a:endParaRPr lang="fr-FR" sz="13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7025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i="1" dirty="0">
                <a:solidFill>
                  <a:srgbClr val="0070C0"/>
                </a:solidFill>
              </a:rPr>
              <a:t>Ô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zoky</a:t>
            </a:r>
            <a:r>
              <a:rPr lang="fr-FR" sz="6000" b="1" i="1" dirty="0">
                <a:solidFill>
                  <a:srgbClr val="0070C0"/>
                </a:solidFill>
              </a:rPr>
              <a:t>,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zandry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hivavaka</a:t>
            </a:r>
            <a:r>
              <a:rPr lang="fr-FR" sz="6000" b="1" i="1" dirty="0">
                <a:solidFill>
                  <a:srgbClr val="0070C0"/>
                </a:solidFill>
              </a:rPr>
              <a:t> e !</a:t>
            </a: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zoky</a:t>
            </a:r>
            <a:r>
              <a:rPr lang="fr-FR" sz="6000" b="1" i="1" dirty="0">
                <a:solidFill>
                  <a:srgbClr val="0070C0"/>
                </a:solidFill>
              </a:rPr>
              <a:t>,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zandry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Andao</a:t>
            </a:r>
            <a:r>
              <a:rPr lang="fr-FR" sz="6000" b="1" i="1" dirty="0">
                <a:solidFill>
                  <a:srgbClr val="0070C0"/>
                </a:solidFill>
              </a:rPr>
              <a:t>  </a:t>
            </a:r>
            <a:r>
              <a:rPr lang="fr-FR" sz="6000" b="1" i="1" dirty="0" err="1">
                <a:solidFill>
                  <a:srgbClr val="0070C0"/>
                </a:solidFill>
              </a:rPr>
              <a:t>hivavaka</a:t>
            </a:r>
            <a:r>
              <a:rPr lang="fr-FR" sz="6000" b="1" i="1" dirty="0">
                <a:solidFill>
                  <a:srgbClr val="0070C0"/>
                </a:solidFill>
              </a:rPr>
              <a:t> e !</a:t>
            </a:r>
            <a:endParaRPr lang="fr-FR" sz="6000" b="1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145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smtClean="0"/>
              <a:t>1. </a:t>
            </a:r>
            <a:r>
              <a:rPr lang="en-US" sz="6000" b="1" dirty="0" err="1" smtClean="0"/>
              <a:t>Vatolampy</a:t>
            </a:r>
            <a:r>
              <a:rPr lang="en-US" sz="6000" b="1" dirty="0" smtClean="0"/>
              <a:t>, </a:t>
            </a:r>
            <a:r>
              <a:rPr lang="en-US" sz="6000" b="1" dirty="0" err="1" smtClean="0"/>
              <a:t>tromba</a:t>
            </a:r>
            <a:r>
              <a:rPr lang="en-US" sz="6000" b="1" dirty="0" smtClean="0"/>
              <a:t>, </a:t>
            </a:r>
            <a:r>
              <a:rPr lang="en-US" sz="6000" b="1" dirty="0" err="1" smtClean="0"/>
              <a:t>tsiny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Tsy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zanahary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Kalanôro</a:t>
            </a:r>
            <a:r>
              <a:rPr lang="en-US" sz="6000" b="1" dirty="0" smtClean="0"/>
              <a:t>, </a:t>
            </a:r>
            <a:r>
              <a:rPr lang="en-US" sz="6000" b="1" dirty="0" err="1" smtClean="0"/>
              <a:t>razana</a:t>
            </a:r>
            <a:r>
              <a:rPr lang="en-US" sz="6000" b="1" dirty="0" smtClean="0"/>
              <a:t> e!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Tsy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mahavita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azy</a:t>
            </a:r>
            <a:r>
              <a:rPr lang="en-US" sz="6000" b="1" dirty="0" smtClean="0"/>
              <a:t> e</a:t>
            </a:r>
            <a:r>
              <a:rPr lang="en-US" sz="6000" b="1" dirty="0" smtClean="0"/>
              <a:t>!</a:t>
            </a:r>
            <a:endParaRPr lang="fr-FR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53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/>
              <a:t>Ialao</a:t>
            </a:r>
            <a:r>
              <a:rPr lang="en-US" sz="6000" b="1" dirty="0"/>
              <a:t> </a:t>
            </a:r>
            <a:r>
              <a:rPr lang="en-US" sz="6000" b="1" dirty="0" err="1"/>
              <a:t>daholo</a:t>
            </a:r>
            <a:r>
              <a:rPr lang="en-US" sz="6000" b="1" dirty="0"/>
              <a:t> </a:t>
            </a:r>
            <a:r>
              <a:rPr lang="en-US" sz="6000" b="1" dirty="0" err="1"/>
              <a:t>ireo</a:t>
            </a:r>
            <a:endParaRPr lang="fr-FR" sz="6000" b="1" dirty="0"/>
          </a:p>
          <a:p>
            <a:pPr algn="ctr"/>
            <a:r>
              <a:rPr lang="en-US" sz="6000" b="1" dirty="0" err="1"/>
              <a:t>Sampy</a:t>
            </a:r>
            <a:r>
              <a:rPr lang="en-US" sz="6000" b="1" dirty="0"/>
              <a:t>, </a:t>
            </a:r>
            <a:r>
              <a:rPr lang="en-US" sz="6000" b="1" dirty="0" err="1"/>
              <a:t>sampy</a:t>
            </a:r>
            <a:r>
              <a:rPr lang="en-US" sz="6000" b="1" dirty="0"/>
              <a:t> e!</a:t>
            </a:r>
            <a:endParaRPr lang="fr-FR" sz="6000" b="1" dirty="0"/>
          </a:p>
          <a:p>
            <a:pPr algn="ctr"/>
            <a:r>
              <a:rPr lang="en-US" sz="6000" b="1" dirty="0" err="1"/>
              <a:t>Zanahary</a:t>
            </a:r>
            <a:r>
              <a:rPr lang="en-US" sz="6000" b="1" dirty="0"/>
              <a:t> </a:t>
            </a:r>
            <a:r>
              <a:rPr lang="en-US" sz="6000" b="1" dirty="0" err="1"/>
              <a:t>arô</a:t>
            </a:r>
            <a:r>
              <a:rPr lang="en-US" sz="6000" b="1" dirty="0"/>
              <a:t> </a:t>
            </a:r>
            <a:r>
              <a:rPr lang="en-US" sz="6000" b="1" dirty="0" err="1"/>
              <a:t>manampy</a:t>
            </a:r>
            <a:r>
              <a:rPr lang="en-US" sz="6000" b="1" dirty="0"/>
              <a:t> e!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070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7025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i="1" dirty="0">
                <a:solidFill>
                  <a:srgbClr val="0070C0"/>
                </a:solidFill>
              </a:rPr>
              <a:t>Ô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zoky</a:t>
            </a:r>
            <a:r>
              <a:rPr lang="fr-FR" sz="6000" b="1" i="1" dirty="0">
                <a:solidFill>
                  <a:srgbClr val="0070C0"/>
                </a:solidFill>
              </a:rPr>
              <a:t>,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zandry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hivavaka</a:t>
            </a:r>
            <a:r>
              <a:rPr lang="fr-FR" sz="6000" b="1" i="1" dirty="0">
                <a:solidFill>
                  <a:srgbClr val="0070C0"/>
                </a:solidFill>
              </a:rPr>
              <a:t> e !</a:t>
            </a: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zoky</a:t>
            </a:r>
            <a:r>
              <a:rPr lang="fr-FR" sz="6000" b="1" i="1" dirty="0">
                <a:solidFill>
                  <a:srgbClr val="0070C0"/>
                </a:solidFill>
              </a:rPr>
              <a:t>,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zandry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Andao</a:t>
            </a:r>
            <a:r>
              <a:rPr lang="fr-FR" sz="6000" b="1" i="1" dirty="0">
                <a:solidFill>
                  <a:srgbClr val="0070C0"/>
                </a:solidFill>
              </a:rPr>
              <a:t>  </a:t>
            </a:r>
            <a:r>
              <a:rPr lang="fr-FR" sz="6000" b="1" i="1" dirty="0" err="1">
                <a:solidFill>
                  <a:srgbClr val="0070C0"/>
                </a:solidFill>
              </a:rPr>
              <a:t>hivavaka</a:t>
            </a:r>
            <a:r>
              <a:rPr lang="fr-FR" sz="6000" b="1" i="1" dirty="0">
                <a:solidFill>
                  <a:srgbClr val="0070C0"/>
                </a:solidFill>
              </a:rPr>
              <a:t> e !</a:t>
            </a:r>
            <a:endParaRPr lang="fr-FR" sz="6000" b="1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145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smtClean="0"/>
              <a:t>2. </a:t>
            </a:r>
            <a:r>
              <a:rPr lang="en-US" sz="6000" b="1" dirty="0" err="1" smtClean="0"/>
              <a:t>Mba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henoy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ry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havako</a:t>
            </a:r>
            <a:r>
              <a:rPr lang="en-US" sz="6000" b="1" dirty="0" smtClean="0"/>
              <a:t> ô !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Feo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miantso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anao</a:t>
            </a:r>
            <a:r>
              <a:rPr lang="en-US" sz="6000" b="1" dirty="0" smtClean="0"/>
              <a:t>  ô!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Ialao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ditranao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Tsy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tian-Janahary</a:t>
            </a:r>
            <a:endParaRPr lang="fr-FR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145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/>
              <a:t>Ialao</a:t>
            </a:r>
            <a:r>
              <a:rPr lang="en-US" sz="6000" b="1" dirty="0"/>
              <a:t> </a:t>
            </a:r>
            <a:r>
              <a:rPr lang="en-US" sz="6000" b="1" dirty="0" err="1"/>
              <a:t>daholo</a:t>
            </a:r>
            <a:r>
              <a:rPr lang="en-US" sz="6000" b="1" dirty="0"/>
              <a:t> </a:t>
            </a:r>
            <a:r>
              <a:rPr lang="en-US" sz="6000" b="1" dirty="0" err="1"/>
              <a:t>ireo</a:t>
            </a:r>
            <a:endParaRPr lang="fr-FR" sz="6000" b="1" dirty="0"/>
          </a:p>
          <a:p>
            <a:pPr algn="ctr"/>
            <a:r>
              <a:rPr lang="en-US" sz="6000" b="1" dirty="0" err="1"/>
              <a:t>Sampy</a:t>
            </a:r>
            <a:r>
              <a:rPr lang="en-US" sz="6000" b="1" dirty="0"/>
              <a:t>, </a:t>
            </a:r>
            <a:r>
              <a:rPr lang="en-US" sz="6000" b="1" dirty="0" err="1"/>
              <a:t>sampy</a:t>
            </a:r>
            <a:r>
              <a:rPr lang="en-US" sz="6000" b="1" dirty="0"/>
              <a:t> e!</a:t>
            </a:r>
            <a:endParaRPr lang="fr-FR" sz="6000" b="1" dirty="0"/>
          </a:p>
          <a:p>
            <a:pPr algn="ctr"/>
            <a:r>
              <a:rPr lang="en-US" sz="6000" b="1" dirty="0" err="1"/>
              <a:t>Zanahary</a:t>
            </a:r>
            <a:r>
              <a:rPr lang="en-US" sz="6000" b="1" dirty="0"/>
              <a:t> </a:t>
            </a:r>
            <a:r>
              <a:rPr lang="en-US" sz="6000" b="1" dirty="0" err="1"/>
              <a:t>arô</a:t>
            </a:r>
            <a:r>
              <a:rPr lang="en-US" sz="6000" b="1" dirty="0"/>
              <a:t> </a:t>
            </a:r>
            <a:r>
              <a:rPr lang="en-US" sz="6000" b="1" dirty="0" err="1"/>
              <a:t>manampy</a:t>
            </a:r>
            <a:r>
              <a:rPr lang="en-US" sz="6000" b="1" dirty="0"/>
              <a:t> e!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926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7025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i="1" dirty="0">
                <a:solidFill>
                  <a:srgbClr val="0070C0"/>
                </a:solidFill>
              </a:rPr>
              <a:t>Ô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zoky</a:t>
            </a:r>
            <a:r>
              <a:rPr lang="fr-FR" sz="6000" b="1" i="1" dirty="0">
                <a:solidFill>
                  <a:srgbClr val="0070C0"/>
                </a:solidFill>
              </a:rPr>
              <a:t>,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zandry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hivavaka</a:t>
            </a:r>
            <a:r>
              <a:rPr lang="fr-FR" sz="6000" b="1" i="1" dirty="0">
                <a:solidFill>
                  <a:srgbClr val="0070C0"/>
                </a:solidFill>
              </a:rPr>
              <a:t> e !</a:t>
            </a: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zoky</a:t>
            </a:r>
            <a:r>
              <a:rPr lang="fr-FR" sz="6000" b="1" i="1" dirty="0">
                <a:solidFill>
                  <a:srgbClr val="0070C0"/>
                </a:solidFill>
              </a:rPr>
              <a:t>, </a:t>
            </a:r>
            <a:r>
              <a:rPr lang="fr-FR" sz="6000" b="1" i="1" dirty="0" err="1">
                <a:solidFill>
                  <a:srgbClr val="0070C0"/>
                </a:solidFill>
              </a:rPr>
              <a:t>avia</a:t>
            </a:r>
            <a:r>
              <a:rPr lang="fr-FR" sz="6000" b="1" i="1" dirty="0">
                <a:solidFill>
                  <a:srgbClr val="0070C0"/>
                </a:solidFill>
              </a:rPr>
              <a:t> </a:t>
            </a:r>
            <a:r>
              <a:rPr lang="fr-FR" sz="6000" b="1" i="1" dirty="0" err="1">
                <a:solidFill>
                  <a:srgbClr val="0070C0"/>
                </a:solidFill>
              </a:rPr>
              <a:t>zandry</a:t>
            </a:r>
            <a:endParaRPr lang="fr-FR" sz="6000" b="1" i="1" dirty="0">
              <a:solidFill>
                <a:srgbClr val="0070C0"/>
              </a:solidFill>
            </a:endParaRPr>
          </a:p>
          <a:p>
            <a:pPr algn="ctr"/>
            <a:r>
              <a:rPr lang="fr-FR" sz="6000" b="1" i="1" dirty="0" err="1">
                <a:solidFill>
                  <a:srgbClr val="0070C0"/>
                </a:solidFill>
              </a:rPr>
              <a:t>Andao</a:t>
            </a:r>
            <a:r>
              <a:rPr lang="fr-FR" sz="6000" b="1" i="1" dirty="0">
                <a:solidFill>
                  <a:srgbClr val="0070C0"/>
                </a:solidFill>
              </a:rPr>
              <a:t>  </a:t>
            </a:r>
            <a:r>
              <a:rPr lang="fr-FR" sz="6000" b="1" i="1" dirty="0" err="1">
                <a:solidFill>
                  <a:srgbClr val="0070C0"/>
                </a:solidFill>
              </a:rPr>
              <a:t>hivavaka</a:t>
            </a:r>
            <a:r>
              <a:rPr lang="fr-FR" sz="6000" b="1" i="1" dirty="0">
                <a:solidFill>
                  <a:srgbClr val="0070C0"/>
                </a:solidFill>
              </a:rPr>
              <a:t> e !</a:t>
            </a:r>
            <a:endParaRPr lang="fr-FR" sz="6000" b="1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/>
              <a:t>3.  </a:t>
            </a:r>
            <a:r>
              <a:rPr lang="en-US" sz="5400" b="1" dirty="0" err="1" smtClean="0"/>
              <a:t>Zanahary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mifidy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Tavan’olo-ratsy</a:t>
            </a:r>
            <a:endParaRPr lang="fr-FR" sz="5400" b="1" dirty="0" smtClean="0"/>
          </a:p>
          <a:p>
            <a:pPr algn="ctr"/>
            <a:r>
              <a:rPr lang="en-US" sz="5400" b="1" dirty="0" smtClean="0"/>
              <a:t>Na </a:t>
            </a:r>
            <a:r>
              <a:rPr lang="en-US" sz="5400" b="1" dirty="0" err="1" smtClean="0"/>
              <a:t>mpandainga</a:t>
            </a:r>
            <a:r>
              <a:rPr lang="en-US" sz="5400" b="1" dirty="0" smtClean="0"/>
              <a:t>, </a:t>
            </a:r>
            <a:r>
              <a:rPr lang="en-US" sz="5400" b="1" dirty="0" err="1" smtClean="0"/>
              <a:t>mpamono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olo</a:t>
            </a:r>
            <a:endParaRPr lang="fr-FR" sz="5400" b="1" dirty="0" smtClean="0"/>
          </a:p>
          <a:p>
            <a:pPr algn="ctr"/>
            <a:r>
              <a:rPr lang="en-US" sz="5400" b="1" dirty="0" err="1" smtClean="0"/>
              <a:t>Tsy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tia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toetra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ratsy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Na </a:t>
            </a:r>
            <a:r>
              <a:rPr lang="en-US" sz="6000" b="1" dirty="0" err="1"/>
              <a:t>mpimasy</a:t>
            </a:r>
            <a:r>
              <a:rPr lang="en-US" sz="6000" b="1" dirty="0"/>
              <a:t> be </a:t>
            </a:r>
            <a:r>
              <a:rPr lang="en-US" sz="6000" b="1" dirty="0" err="1"/>
              <a:t>malaza</a:t>
            </a:r>
            <a:endParaRPr lang="fr-FR" sz="6000" b="1" dirty="0"/>
          </a:p>
          <a:p>
            <a:pPr algn="ctr"/>
            <a:r>
              <a:rPr lang="en-US" sz="6000" b="1" dirty="0" err="1"/>
              <a:t>Manatona</a:t>
            </a:r>
            <a:r>
              <a:rPr lang="en-US" sz="6000" b="1" dirty="0"/>
              <a:t> </a:t>
            </a:r>
            <a:r>
              <a:rPr lang="en-US" sz="6000" b="1" dirty="0" err="1"/>
              <a:t>Azy</a:t>
            </a:r>
            <a:r>
              <a:rPr lang="en-US" sz="6000" b="1" dirty="0"/>
              <a:t> e!</a:t>
            </a:r>
            <a:endParaRPr lang="fr-FR" sz="6000" b="1" dirty="0"/>
          </a:p>
          <a:p>
            <a:pPr algn="ctr"/>
            <a:r>
              <a:rPr lang="en-US" sz="6000" b="1" dirty="0" err="1"/>
              <a:t>Zanahary</a:t>
            </a:r>
            <a:r>
              <a:rPr lang="en-US" sz="6000" b="1" dirty="0"/>
              <a:t> </a:t>
            </a:r>
            <a:r>
              <a:rPr lang="en-US" sz="6000" b="1" dirty="0" err="1"/>
              <a:t>arô</a:t>
            </a:r>
            <a:r>
              <a:rPr lang="en-US" sz="6000" b="1" dirty="0"/>
              <a:t> </a:t>
            </a:r>
            <a:r>
              <a:rPr lang="en-US" sz="6000" b="1" dirty="0" err="1"/>
              <a:t>manampy</a:t>
            </a:r>
            <a:r>
              <a:rPr lang="en-US" sz="6000" b="1" dirty="0"/>
              <a:t> e!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16534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113</Words>
  <Application>Microsoft Office PowerPoint</Application>
  <PresentationFormat>Affichage à l'écran (16:9)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28</cp:revision>
  <dcterms:created xsi:type="dcterms:W3CDTF">2012-12-15T15:29:56Z</dcterms:created>
  <dcterms:modified xsi:type="dcterms:W3CDTF">2014-10-09T19:34:14Z</dcterms:modified>
</cp:coreProperties>
</file>