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6" r:id="rId9"/>
    <p:sldId id="267" r:id="rId10"/>
    <p:sldId id="262" r:id="rId11"/>
    <p:sldId id="270" r:id="rId12"/>
    <p:sldId id="269" r:id="rId13"/>
    <p:sldId id="268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1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F416-002A-455F-9AE0-E033BFF6BE6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546"/>
            <a:ext cx="9144000" cy="523604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fr-FR" sz="9600" b="1" spc="50" dirty="0" smtClean="0">
                <a:ln w="11430">
                  <a:solidFill>
                    <a:srgbClr val="0070C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FF O1</a:t>
            </a:r>
            <a:endParaRPr lang="fr-FR" sz="9600" b="1" spc="50" dirty="0">
              <a:ln w="11430">
                <a:solidFill>
                  <a:srgbClr val="0070C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Mitsangana</a:t>
            </a:r>
            <a:r>
              <a:rPr lang="fr-FR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 </a:t>
            </a:r>
            <a:r>
              <a:rPr lang="fr-FR" sz="4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ianao</a:t>
            </a:r>
            <a:r>
              <a:rPr lang="fr-FR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 </a:t>
            </a:r>
            <a:r>
              <a:rPr lang="fr-FR" sz="4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ry</a:t>
            </a:r>
            <a:r>
              <a:rPr lang="fr-FR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 </a:t>
            </a:r>
            <a:r>
              <a:rPr lang="fr-FR" sz="4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mino</a:t>
            </a:r>
            <a:endParaRPr lang="fr-FR" sz="4800" b="1" dirty="0">
              <a:solidFill>
                <a:schemeClr val="tx1">
                  <a:lumMod val="95000"/>
                  <a:lumOff val="5000"/>
                </a:schemeClr>
              </a:solidFill>
              <a:latin typeface="AR CEN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42849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3- </a:t>
            </a:r>
            <a:r>
              <a:rPr lang="en-GB" sz="6000" b="1" dirty="0" err="1"/>
              <a:t>Fahafahana</a:t>
            </a:r>
            <a:r>
              <a:rPr lang="en-GB" sz="6000" b="1" dirty="0"/>
              <a:t> </a:t>
            </a:r>
            <a:r>
              <a:rPr lang="en-GB" sz="6000" b="1" dirty="0" err="1" smtClean="0"/>
              <a:t>doria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err="1" smtClean="0"/>
              <a:t>Tsisy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tambiny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aminao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No </a:t>
            </a:r>
            <a:r>
              <a:rPr lang="en-GB" sz="6000" b="1" dirty="0" err="1"/>
              <a:t>omen’ny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tia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tahiana</a:t>
            </a:r>
            <a:r>
              <a:rPr lang="en-GB" sz="6000" b="1" dirty="0"/>
              <a:t> </a:t>
            </a:r>
            <a:r>
              <a:rPr lang="en-GB" sz="6000" b="1" dirty="0" err="1"/>
              <a:t>ianao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428492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fanilo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mandra-maty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mpitantana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dia</a:t>
            </a:r>
            <a:r>
              <a:rPr lang="en-GB" sz="6000" b="1" dirty="0" smtClean="0"/>
              <a:t> ;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‘</a:t>
            </a:r>
            <a:r>
              <a:rPr lang="en-GB" sz="6000" b="1" dirty="0" smtClean="0"/>
              <a:t>Lay </a:t>
            </a:r>
            <a:r>
              <a:rPr lang="en-GB" sz="6000" b="1" dirty="0" err="1" smtClean="0"/>
              <a:t>finoana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anaty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Homba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doria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doria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275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924437"/>
          </a:xfrm>
        </p:spPr>
        <p:txBody>
          <a:bodyPr>
            <a:noAutofit/>
          </a:bodyPr>
          <a:lstStyle/>
          <a:p>
            <a:r>
              <a:rPr lang="en-GB" sz="6000" b="1" i="1" dirty="0" smtClean="0">
                <a:solidFill>
                  <a:srgbClr val="00B050"/>
                </a:solidFill>
              </a:rPr>
              <a:t/>
            </a:r>
            <a:br>
              <a:rPr lang="en-GB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err="1" smtClean="0">
                <a:solidFill>
                  <a:srgbClr val="00B050"/>
                </a:solidFill>
              </a:rPr>
              <a:t>Mbola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ho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avy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ny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maraina</a:t>
            </a:r>
            <a:r>
              <a:rPr lang="fr-FR" sz="6000" b="1" i="1" dirty="0" smtClean="0">
                <a:solidFill>
                  <a:srgbClr val="00B050"/>
                </a:solidFill>
              </a:rPr>
              <a:t/>
            </a:r>
            <a:br>
              <a:rPr lang="fr-FR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smtClean="0">
                <a:solidFill>
                  <a:srgbClr val="00B050"/>
                </a:solidFill>
              </a:rPr>
              <a:t> ‘</a:t>
            </a:r>
            <a:r>
              <a:rPr lang="en-GB" sz="6000" b="1" i="1" dirty="0" err="1" smtClean="0">
                <a:solidFill>
                  <a:srgbClr val="00B050"/>
                </a:solidFill>
              </a:rPr>
              <a:t>Zay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mitondra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hery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vao</a:t>
            </a:r>
            <a:r>
              <a:rPr lang="fr-FR" sz="6000" b="1" i="1" dirty="0" smtClean="0">
                <a:solidFill>
                  <a:srgbClr val="00B050"/>
                </a:solidFill>
              </a:rPr>
              <a:t/>
            </a:r>
            <a:br>
              <a:rPr lang="fr-FR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smtClean="0">
                <a:solidFill>
                  <a:srgbClr val="00B050"/>
                </a:solidFill>
              </a:rPr>
              <a:t> 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Ry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mpiambina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miarena</a:t>
            </a:r>
            <a:r>
              <a:rPr lang="fr-FR" sz="6000" b="1" i="1" dirty="0" smtClean="0">
                <a:solidFill>
                  <a:srgbClr val="00B050"/>
                </a:solidFill>
              </a:rPr>
              <a:t/>
            </a:r>
            <a:br>
              <a:rPr lang="fr-FR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smtClean="0">
                <a:solidFill>
                  <a:srgbClr val="00B050"/>
                </a:solidFill>
              </a:rPr>
              <a:t>   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Ka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ingao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ny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zovinao</a:t>
            </a:r>
            <a:r>
              <a:rPr lang="en-GB" sz="6000" b="1" i="1" dirty="0" smtClean="0">
                <a:solidFill>
                  <a:srgbClr val="00B050"/>
                </a:solidFill>
              </a:rPr>
              <a:t> ;</a:t>
            </a:r>
            <a:r>
              <a:rPr lang="fr-FR" sz="6000" b="1" i="1" dirty="0" smtClean="0">
                <a:solidFill>
                  <a:srgbClr val="00B050"/>
                </a:solidFill>
              </a:rPr>
              <a:t/>
            </a:r>
            <a:br>
              <a:rPr lang="fr-FR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smtClean="0">
                <a:solidFill>
                  <a:srgbClr val="00B050"/>
                </a:solidFill>
              </a:rPr>
              <a:t>      </a:t>
            </a:r>
            <a:endParaRPr lang="fr-FR" sz="6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51571"/>
            <a:ext cx="9144000" cy="3240360"/>
          </a:xfrm>
        </p:spPr>
        <p:txBody>
          <a:bodyPr>
            <a:noAutofit/>
          </a:bodyPr>
          <a:lstStyle/>
          <a:p>
            <a:r>
              <a:rPr lang="en-GB" sz="6000" b="1" i="1" dirty="0" err="1" smtClean="0">
                <a:solidFill>
                  <a:srgbClr val="00B050"/>
                </a:solidFill>
              </a:rPr>
              <a:t>Ambarao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>
                <a:solidFill>
                  <a:srgbClr val="00B050"/>
                </a:solidFill>
              </a:rPr>
              <a:t>fa</a:t>
            </a:r>
            <a:r>
              <a:rPr lang="en-GB" sz="6000" b="1" i="1" dirty="0">
                <a:solidFill>
                  <a:srgbClr val="00B050"/>
                </a:solidFill>
              </a:rPr>
              <a:t> </a:t>
            </a:r>
            <a:r>
              <a:rPr lang="en-GB" sz="6000" b="1" i="1" dirty="0" err="1">
                <a:solidFill>
                  <a:srgbClr val="00B050"/>
                </a:solidFill>
              </a:rPr>
              <a:t>ny</a:t>
            </a:r>
            <a:r>
              <a:rPr lang="en-GB" sz="6000" b="1" i="1" dirty="0">
                <a:solidFill>
                  <a:srgbClr val="00B050"/>
                </a:solidFill>
              </a:rPr>
              <a:t> </a:t>
            </a:r>
            <a:r>
              <a:rPr lang="en-GB" sz="6000" b="1" i="1" dirty="0" err="1">
                <a:solidFill>
                  <a:srgbClr val="00B050"/>
                </a:solidFill>
              </a:rPr>
              <a:t>haizina</a:t>
            </a:r>
            <a:r>
              <a:rPr lang="fr-FR" sz="6000" b="1" i="1" dirty="0">
                <a:solidFill>
                  <a:srgbClr val="00B050"/>
                </a:solidFill>
              </a:rPr>
              <a:t/>
            </a:r>
            <a:br>
              <a:rPr lang="fr-FR" sz="6000" b="1" i="1" dirty="0">
                <a:solidFill>
                  <a:srgbClr val="00B050"/>
                </a:solidFill>
              </a:rPr>
            </a:br>
            <a:r>
              <a:rPr lang="fr-FR" sz="6000" b="1" i="1" dirty="0" err="1" smtClean="0">
                <a:solidFill>
                  <a:srgbClr val="00B050"/>
                </a:solidFill>
              </a:rPr>
              <a:t>Indro</a:t>
            </a:r>
            <a:r>
              <a:rPr lang="fr-FR" sz="6000" b="1" i="1" dirty="0" smtClean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efa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lasa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re</a:t>
            </a:r>
            <a:r>
              <a:rPr lang="fr-FR" sz="6000" b="1" i="1" dirty="0">
                <a:solidFill>
                  <a:srgbClr val="00B050"/>
                </a:solidFill>
              </a:rPr>
              <a:t>,</a:t>
            </a:r>
            <a:br>
              <a:rPr lang="fr-FR" sz="6000" b="1" i="1" dirty="0">
                <a:solidFill>
                  <a:srgbClr val="00B050"/>
                </a:solidFill>
              </a:rPr>
            </a:b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smtClean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Efa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tonga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ny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maraina</a:t>
            </a:r>
            <a:r>
              <a:rPr lang="fr-FR" sz="6000" b="1" i="1" dirty="0">
                <a:solidFill>
                  <a:srgbClr val="00B050"/>
                </a:solidFill>
              </a:rPr>
              <a:t/>
            </a:r>
            <a:br>
              <a:rPr lang="fr-FR" sz="6000" b="1" i="1" dirty="0">
                <a:solidFill>
                  <a:srgbClr val="00B050"/>
                </a:solidFill>
              </a:rPr>
            </a:br>
            <a:r>
              <a:rPr lang="en-GB" sz="6000" b="1" i="1" dirty="0" err="1" smtClean="0">
                <a:solidFill>
                  <a:srgbClr val="00B050"/>
                </a:solidFill>
              </a:rPr>
              <a:t>Hisy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>
                <a:solidFill>
                  <a:srgbClr val="00B050"/>
                </a:solidFill>
              </a:rPr>
              <a:t>hazavana</a:t>
            </a:r>
            <a:r>
              <a:rPr lang="en-GB" sz="6000" b="1" i="1" dirty="0">
                <a:solidFill>
                  <a:srgbClr val="00B050"/>
                </a:solidFill>
              </a:rPr>
              <a:t> </a:t>
            </a:r>
            <a:r>
              <a:rPr lang="en-GB" sz="6000" b="1" i="1" dirty="0" smtClean="0">
                <a:solidFill>
                  <a:srgbClr val="00B050"/>
                </a:solidFill>
              </a:rPr>
              <a:t>be</a:t>
            </a:r>
            <a:endParaRPr lang="fr-FR" sz="6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8520" y="123478"/>
            <a:ext cx="9396536" cy="4785996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/>
            </a:r>
            <a:br>
              <a:rPr lang="en-GB" sz="6600" b="1" dirty="0" smtClean="0"/>
            </a:br>
            <a:r>
              <a:rPr lang="en-GB" sz="5400" b="1" dirty="0" smtClean="0"/>
              <a:t>1</a:t>
            </a:r>
            <a:r>
              <a:rPr lang="en-GB" sz="6000" b="1" dirty="0"/>
              <a:t>-</a:t>
            </a:r>
            <a:r>
              <a:rPr lang="en-GB" sz="6000" b="1" dirty="0" smtClean="0"/>
              <a:t>Mitsangana </a:t>
            </a:r>
            <a:r>
              <a:rPr lang="en-GB" sz="6000" b="1" dirty="0" err="1"/>
              <a:t>ianao</a:t>
            </a:r>
            <a:r>
              <a:rPr lang="en-GB" sz="6000" b="1" dirty="0"/>
              <a:t>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mino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ilain’ny</a:t>
            </a:r>
            <a:r>
              <a:rPr lang="en-GB" sz="6000" b="1" dirty="0"/>
              <a:t> </a:t>
            </a:r>
            <a:r>
              <a:rPr lang="en-GB" sz="6000" b="1" dirty="0" err="1"/>
              <a:t>taninao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finoana</a:t>
            </a:r>
            <a:r>
              <a:rPr lang="en-GB" sz="6000" b="1" dirty="0"/>
              <a:t> </a:t>
            </a:r>
            <a:r>
              <a:rPr lang="en-GB" sz="6000" b="1" dirty="0" err="1"/>
              <a:t>ifikiro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  </a:t>
            </a:r>
            <a:r>
              <a:rPr lang="en-GB" sz="6000" b="1" dirty="0" err="1" smtClean="0"/>
              <a:t>mivonona</a:t>
            </a:r>
            <a:r>
              <a:rPr lang="en-GB" sz="6000" b="1" dirty="0" smtClean="0"/>
              <a:t> </a:t>
            </a:r>
            <a:r>
              <a:rPr lang="en-GB" sz="6000" b="1" dirty="0" err="1"/>
              <a:t>ianao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5400" b="1" dirty="0"/>
              <a:t>   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428492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ady</a:t>
            </a:r>
            <a:r>
              <a:rPr lang="en-GB" sz="6000" b="1" dirty="0"/>
              <a:t> </a:t>
            </a:r>
            <a:r>
              <a:rPr lang="en-GB" sz="6000" b="1" dirty="0" err="1"/>
              <a:t>atrehanao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mora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sarotra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Nefa</a:t>
            </a:r>
            <a:r>
              <a:rPr lang="en-GB" sz="6000" b="1" dirty="0"/>
              <a:t> toy ‘lay </a:t>
            </a:r>
            <a:r>
              <a:rPr lang="en-GB" sz="6000" b="1" dirty="0" err="1"/>
              <a:t>tao</a:t>
            </a:r>
            <a:r>
              <a:rPr lang="en-GB" sz="6000" b="1" dirty="0"/>
              <a:t> </a:t>
            </a:r>
            <a:r>
              <a:rPr lang="en-GB" sz="6000" b="1" dirty="0" err="1"/>
              <a:t>Edoma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</a:t>
            </a:r>
            <a:r>
              <a:rPr lang="en-GB" sz="6000" b="1" dirty="0" smtClean="0"/>
              <a:t>‘</a:t>
            </a:r>
            <a:r>
              <a:rPr lang="en-GB" sz="6000" b="1" dirty="0"/>
              <a:t>Lay </a:t>
            </a:r>
            <a:r>
              <a:rPr lang="en-GB" sz="6000" b="1" dirty="0" err="1"/>
              <a:t>Mahery</a:t>
            </a:r>
            <a:r>
              <a:rPr lang="en-GB" sz="6000" b="1" dirty="0"/>
              <a:t> </a:t>
            </a:r>
            <a:r>
              <a:rPr lang="en-GB" sz="6000" b="1" dirty="0" err="1" smtClean="0"/>
              <a:t>momba</a:t>
            </a:r>
            <a:r>
              <a:rPr lang="en-GB" sz="6000" b="1" dirty="0"/>
              <a:t>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0458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924437"/>
          </a:xfrm>
        </p:spPr>
        <p:txBody>
          <a:bodyPr>
            <a:noAutofit/>
          </a:bodyPr>
          <a:lstStyle/>
          <a:p>
            <a:r>
              <a:rPr lang="en-GB" sz="6000" b="1" i="1" dirty="0" smtClean="0">
                <a:solidFill>
                  <a:srgbClr val="00B050"/>
                </a:solidFill>
              </a:rPr>
              <a:t/>
            </a:r>
            <a:br>
              <a:rPr lang="en-GB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err="1" smtClean="0">
                <a:solidFill>
                  <a:srgbClr val="00B050"/>
                </a:solidFill>
              </a:rPr>
              <a:t>Mbola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ho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avy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ny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maraina</a:t>
            </a:r>
            <a:r>
              <a:rPr lang="fr-FR" sz="6000" b="1" i="1" dirty="0" smtClean="0">
                <a:solidFill>
                  <a:srgbClr val="00B050"/>
                </a:solidFill>
              </a:rPr>
              <a:t/>
            </a:r>
            <a:br>
              <a:rPr lang="fr-FR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smtClean="0">
                <a:solidFill>
                  <a:srgbClr val="00B050"/>
                </a:solidFill>
              </a:rPr>
              <a:t>      ‘</a:t>
            </a:r>
            <a:r>
              <a:rPr lang="en-GB" sz="6000" b="1" i="1" dirty="0" err="1" smtClean="0">
                <a:solidFill>
                  <a:srgbClr val="00B050"/>
                </a:solidFill>
              </a:rPr>
              <a:t>Zay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mitondra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hery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vao</a:t>
            </a:r>
            <a:r>
              <a:rPr lang="fr-FR" sz="6000" b="1" i="1" dirty="0" smtClean="0">
                <a:solidFill>
                  <a:srgbClr val="00B050"/>
                </a:solidFill>
              </a:rPr>
              <a:t/>
            </a:r>
            <a:br>
              <a:rPr lang="fr-FR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smtClean="0">
                <a:solidFill>
                  <a:srgbClr val="00B050"/>
                </a:solidFill>
              </a:rPr>
              <a:t>     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Ry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mpiambina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miarena</a:t>
            </a:r>
            <a:r>
              <a:rPr lang="fr-FR" sz="6000" b="1" i="1" dirty="0" smtClean="0">
                <a:solidFill>
                  <a:srgbClr val="00B050"/>
                </a:solidFill>
              </a:rPr>
              <a:t/>
            </a:r>
            <a:br>
              <a:rPr lang="fr-FR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smtClean="0">
                <a:solidFill>
                  <a:srgbClr val="00B050"/>
                </a:solidFill>
              </a:rPr>
              <a:t>     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Ka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ingao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ny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zovinao</a:t>
            </a:r>
            <a:r>
              <a:rPr lang="en-GB" sz="6000" b="1" i="1" dirty="0" smtClean="0">
                <a:solidFill>
                  <a:srgbClr val="00B050"/>
                </a:solidFill>
              </a:rPr>
              <a:t> ;</a:t>
            </a:r>
            <a:r>
              <a:rPr lang="fr-FR" sz="6000" b="1" i="1" dirty="0" smtClean="0">
                <a:solidFill>
                  <a:srgbClr val="00B050"/>
                </a:solidFill>
              </a:rPr>
              <a:t/>
            </a:r>
            <a:br>
              <a:rPr lang="fr-FR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smtClean="0">
                <a:solidFill>
                  <a:srgbClr val="00B050"/>
                </a:solidFill>
              </a:rPr>
              <a:t>      </a:t>
            </a:r>
            <a:endParaRPr lang="fr-FR" sz="6000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51571"/>
            <a:ext cx="9144000" cy="3240360"/>
          </a:xfrm>
        </p:spPr>
        <p:txBody>
          <a:bodyPr>
            <a:noAutofit/>
          </a:bodyPr>
          <a:lstStyle/>
          <a:p>
            <a:r>
              <a:rPr lang="en-GB" sz="6000" b="1" i="1" dirty="0" err="1" smtClean="0">
                <a:solidFill>
                  <a:srgbClr val="00B050"/>
                </a:solidFill>
              </a:rPr>
              <a:t>Ambarao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>
                <a:solidFill>
                  <a:srgbClr val="00B050"/>
                </a:solidFill>
              </a:rPr>
              <a:t>fa</a:t>
            </a:r>
            <a:r>
              <a:rPr lang="en-GB" sz="6000" b="1" i="1" dirty="0">
                <a:solidFill>
                  <a:srgbClr val="00B050"/>
                </a:solidFill>
              </a:rPr>
              <a:t> </a:t>
            </a:r>
            <a:r>
              <a:rPr lang="en-GB" sz="6000" b="1" i="1" dirty="0" err="1">
                <a:solidFill>
                  <a:srgbClr val="00B050"/>
                </a:solidFill>
              </a:rPr>
              <a:t>ny</a:t>
            </a:r>
            <a:r>
              <a:rPr lang="en-GB" sz="6000" b="1" i="1" dirty="0">
                <a:solidFill>
                  <a:srgbClr val="00B050"/>
                </a:solidFill>
              </a:rPr>
              <a:t> </a:t>
            </a:r>
            <a:r>
              <a:rPr lang="en-GB" sz="6000" b="1" i="1" dirty="0" err="1">
                <a:solidFill>
                  <a:srgbClr val="00B050"/>
                </a:solidFill>
              </a:rPr>
              <a:t>haizina</a:t>
            </a:r>
            <a:r>
              <a:rPr lang="fr-FR" sz="6000" b="1" i="1" dirty="0">
                <a:solidFill>
                  <a:srgbClr val="00B050"/>
                </a:solidFill>
              </a:rPr>
              <a:t/>
            </a:r>
            <a:br>
              <a:rPr lang="fr-FR" sz="6000" b="1" i="1" dirty="0">
                <a:solidFill>
                  <a:srgbClr val="00B050"/>
                </a:solidFill>
              </a:rPr>
            </a:br>
            <a:r>
              <a:rPr lang="fr-FR" sz="6000" b="1" i="1" dirty="0" err="1" smtClean="0">
                <a:solidFill>
                  <a:srgbClr val="00B050"/>
                </a:solidFill>
              </a:rPr>
              <a:t>Indro</a:t>
            </a:r>
            <a:r>
              <a:rPr lang="fr-FR" sz="6000" b="1" i="1" dirty="0" smtClean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efa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lasa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re</a:t>
            </a:r>
            <a:r>
              <a:rPr lang="fr-FR" sz="6000" b="1" i="1" dirty="0">
                <a:solidFill>
                  <a:srgbClr val="00B050"/>
                </a:solidFill>
              </a:rPr>
              <a:t>,</a:t>
            </a:r>
            <a:r>
              <a:rPr lang="fr-FR" sz="6000" b="1" i="1">
                <a:solidFill>
                  <a:srgbClr val="00B050"/>
                </a:solidFill>
              </a:rPr>
              <a:t/>
            </a:r>
            <a:br>
              <a:rPr lang="fr-FR" sz="6000" b="1" i="1">
                <a:solidFill>
                  <a:srgbClr val="00B050"/>
                </a:solidFill>
              </a:rPr>
            </a:br>
            <a:r>
              <a:rPr lang="fr-FR" sz="6000" b="1" i="1" smtClean="0">
                <a:solidFill>
                  <a:srgbClr val="00B050"/>
                </a:solidFill>
              </a:rPr>
              <a:t>Efa</a:t>
            </a:r>
            <a:r>
              <a:rPr lang="fr-FR" sz="6000" b="1" i="1" dirty="0" smtClean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tonga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ny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maraina</a:t>
            </a:r>
            <a:r>
              <a:rPr lang="fr-FR" sz="6000" b="1" i="1" dirty="0">
                <a:solidFill>
                  <a:srgbClr val="00B050"/>
                </a:solidFill>
              </a:rPr>
              <a:t/>
            </a:r>
            <a:br>
              <a:rPr lang="fr-FR" sz="6000" b="1" i="1" dirty="0">
                <a:solidFill>
                  <a:srgbClr val="00B050"/>
                </a:solidFill>
              </a:rPr>
            </a:br>
            <a:r>
              <a:rPr lang="en-GB" sz="6000" b="1" i="1" dirty="0" err="1" smtClean="0">
                <a:solidFill>
                  <a:srgbClr val="00B050"/>
                </a:solidFill>
              </a:rPr>
              <a:t>Hisy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>
                <a:solidFill>
                  <a:srgbClr val="00B050"/>
                </a:solidFill>
              </a:rPr>
              <a:t>hazavana</a:t>
            </a:r>
            <a:r>
              <a:rPr lang="en-GB" sz="6000" b="1" i="1" dirty="0">
                <a:solidFill>
                  <a:srgbClr val="00B050"/>
                </a:solidFill>
              </a:rPr>
              <a:t> </a:t>
            </a:r>
            <a:r>
              <a:rPr lang="en-GB" sz="6000" b="1" i="1" dirty="0" smtClean="0">
                <a:solidFill>
                  <a:srgbClr val="00B050"/>
                </a:solidFill>
              </a:rPr>
              <a:t>be</a:t>
            </a:r>
            <a:endParaRPr lang="fr-FR" sz="6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42849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2-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sendra</a:t>
            </a:r>
            <a:r>
              <a:rPr lang="en-GB" sz="6000" b="1" dirty="0"/>
              <a:t> </a:t>
            </a:r>
            <a:r>
              <a:rPr lang="en-GB" sz="6000" b="1" dirty="0" err="1"/>
              <a:t>ady</a:t>
            </a:r>
            <a:r>
              <a:rPr lang="en-GB" sz="6000" b="1" dirty="0"/>
              <a:t> </a:t>
            </a:r>
            <a:r>
              <a:rPr lang="en-GB" sz="6000" b="1" dirty="0" err="1"/>
              <a:t>mafy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Mila </a:t>
            </a:r>
            <a:r>
              <a:rPr lang="en-GB" sz="6000" b="1" dirty="0" err="1"/>
              <a:t>handreraka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tsarovy</a:t>
            </a:r>
            <a:r>
              <a:rPr lang="en-GB" sz="6000" b="1" dirty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mihafy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  </a:t>
            </a:r>
            <a:r>
              <a:rPr lang="en-GB" sz="6000" b="1" dirty="0" err="1"/>
              <a:t>vao</a:t>
            </a:r>
            <a:r>
              <a:rPr lang="en-GB" sz="6000" b="1" dirty="0"/>
              <a:t> </a:t>
            </a:r>
            <a:r>
              <a:rPr lang="en-GB" sz="6000" b="1" dirty="0" err="1"/>
              <a:t>hahita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428492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Raha</a:t>
            </a:r>
            <a:r>
              <a:rPr lang="en-GB" sz="6000" b="1" dirty="0" smtClean="0"/>
              <a:t> </a:t>
            </a:r>
            <a:r>
              <a:rPr lang="en-GB" sz="6000" b="1" dirty="0" err="1"/>
              <a:t>tafita</a:t>
            </a:r>
            <a:r>
              <a:rPr lang="en-GB" sz="6000" b="1" dirty="0"/>
              <a:t> </a:t>
            </a:r>
            <a:r>
              <a:rPr lang="en-GB" sz="6000" b="1" dirty="0" err="1"/>
              <a:t>ianao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Hisy</a:t>
            </a:r>
            <a:r>
              <a:rPr lang="en-GB" sz="6000" b="1" dirty="0" smtClean="0"/>
              <a:t> </a:t>
            </a:r>
            <a:r>
              <a:rPr lang="en-GB" sz="6000" b="1" dirty="0" err="1"/>
              <a:t>hazavana</a:t>
            </a:r>
            <a:r>
              <a:rPr lang="en-GB" sz="6000" b="1" dirty="0"/>
              <a:t> be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aizim-kitroka</a:t>
            </a:r>
            <a:r>
              <a:rPr lang="en-GB" sz="6000" b="1" dirty="0"/>
              <a:t> ho </a:t>
            </a:r>
            <a:r>
              <a:rPr lang="en-GB" sz="6000" b="1" dirty="0" err="1"/>
              <a:t>lao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Tapi-dalana</a:t>
            </a:r>
            <a:r>
              <a:rPr lang="en-GB" sz="6000" b="1" dirty="0" smtClean="0"/>
              <a:t> </a:t>
            </a:r>
            <a:r>
              <a:rPr lang="en-GB" sz="6000" b="1" dirty="0" err="1"/>
              <a:t>haleha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2978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924437"/>
          </a:xfrm>
        </p:spPr>
        <p:txBody>
          <a:bodyPr>
            <a:noAutofit/>
          </a:bodyPr>
          <a:lstStyle/>
          <a:p>
            <a:r>
              <a:rPr lang="en-GB" sz="6000" b="1" i="1" dirty="0" smtClean="0">
                <a:solidFill>
                  <a:srgbClr val="00B050"/>
                </a:solidFill>
              </a:rPr>
              <a:t/>
            </a:r>
            <a:br>
              <a:rPr lang="en-GB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err="1" smtClean="0">
                <a:solidFill>
                  <a:srgbClr val="00B050"/>
                </a:solidFill>
              </a:rPr>
              <a:t>Mbola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ho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avy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ny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maraina</a:t>
            </a:r>
            <a:r>
              <a:rPr lang="fr-FR" sz="6000" b="1" i="1" dirty="0" smtClean="0">
                <a:solidFill>
                  <a:srgbClr val="00B050"/>
                </a:solidFill>
              </a:rPr>
              <a:t/>
            </a:r>
            <a:br>
              <a:rPr lang="fr-FR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smtClean="0">
                <a:solidFill>
                  <a:srgbClr val="00B050"/>
                </a:solidFill>
              </a:rPr>
              <a:t>  ‘</a:t>
            </a:r>
            <a:r>
              <a:rPr lang="en-GB" sz="6000" b="1" i="1" dirty="0" err="1" smtClean="0">
                <a:solidFill>
                  <a:srgbClr val="00B050"/>
                </a:solidFill>
              </a:rPr>
              <a:t>Zay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mitondra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hery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vao</a:t>
            </a:r>
            <a:r>
              <a:rPr lang="fr-FR" sz="6000" b="1" i="1" dirty="0" smtClean="0">
                <a:solidFill>
                  <a:srgbClr val="00B050"/>
                </a:solidFill>
              </a:rPr>
              <a:t/>
            </a:r>
            <a:br>
              <a:rPr lang="fr-FR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smtClean="0">
                <a:solidFill>
                  <a:srgbClr val="00B050"/>
                </a:solidFill>
              </a:rPr>
              <a:t> 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Ry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mpiambina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miarena</a:t>
            </a:r>
            <a:r>
              <a:rPr lang="fr-FR" sz="6000" b="1" i="1" dirty="0" smtClean="0">
                <a:solidFill>
                  <a:srgbClr val="00B050"/>
                </a:solidFill>
              </a:rPr>
              <a:t/>
            </a:r>
            <a:br>
              <a:rPr lang="fr-FR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smtClean="0">
                <a:solidFill>
                  <a:srgbClr val="00B050"/>
                </a:solidFill>
              </a:rPr>
              <a:t>     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Ka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ingao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ny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 smtClean="0">
                <a:solidFill>
                  <a:srgbClr val="00B050"/>
                </a:solidFill>
              </a:rPr>
              <a:t>zovinao</a:t>
            </a:r>
            <a:r>
              <a:rPr lang="en-GB" sz="6000" b="1" i="1" dirty="0" smtClean="0">
                <a:solidFill>
                  <a:srgbClr val="00B050"/>
                </a:solidFill>
              </a:rPr>
              <a:t> ;</a:t>
            </a:r>
            <a:r>
              <a:rPr lang="fr-FR" sz="6000" b="1" i="1" dirty="0" smtClean="0">
                <a:solidFill>
                  <a:srgbClr val="00B050"/>
                </a:solidFill>
              </a:rPr>
              <a:t/>
            </a:r>
            <a:br>
              <a:rPr lang="fr-FR" sz="6000" b="1" i="1" dirty="0" smtClean="0">
                <a:solidFill>
                  <a:srgbClr val="00B050"/>
                </a:solidFill>
              </a:rPr>
            </a:br>
            <a:r>
              <a:rPr lang="en-GB" sz="6000" b="1" i="1" dirty="0" smtClean="0">
                <a:solidFill>
                  <a:srgbClr val="00B050"/>
                </a:solidFill>
              </a:rPr>
              <a:t>      </a:t>
            </a:r>
            <a:endParaRPr lang="fr-FR" sz="6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51571"/>
            <a:ext cx="9144000" cy="3240360"/>
          </a:xfrm>
        </p:spPr>
        <p:txBody>
          <a:bodyPr>
            <a:noAutofit/>
          </a:bodyPr>
          <a:lstStyle/>
          <a:p>
            <a:r>
              <a:rPr lang="en-GB" sz="6000" b="1" i="1" dirty="0" err="1" smtClean="0">
                <a:solidFill>
                  <a:srgbClr val="00B050"/>
                </a:solidFill>
              </a:rPr>
              <a:t>Ambarao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>
                <a:solidFill>
                  <a:srgbClr val="00B050"/>
                </a:solidFill>
              </a:rPr>
              <a:t>fa</a:t>
            </a:r>
            <a:r>
              <a:rPr lang="en-GB" sz="6000" b="1" i="1" dirty="0">
                <a:solidFill>
                  <a:srgbClr val="00B050"/>
                </a:solidFill>
              </a:rPr>
              <a:t> </a:t>
            </a:r>
            <a:r>
              <a:rPr lang="en-GB" sz="6000" b="1" i="1" dirty="0" err="1">
                <a:solidFill>
                  <a:srgbClr val="00B050"/>
                </a:solidFill>
              </a:rPr>
              <a:t>ny</a:t>
            </a:r>
            <a:r>
              <a:rPr lang="en-GB" sz="6000" b="1" i="1" dirty="0">
                <a:solidFill>
                  <a:srgbClr val="00B050"/>
                </a:solidFill>
              </a:rPr>
              <a:t> </a:t>
            </a:r>
            <a:r>
              <a:rPr lang="en-GB" sz="6000" b="1" i="1" dirty="0" err="1">
                <a:solidFill>
                  <a:srgbClr val="00B050"/>
                </a:solidFill>
              </a:rPr>
              <a:t>haizina</a:t>
            </a:r>
            <a:r>
              <a:rPr lang="fr-FR" sz="6000" b="1" i="1" dirty="0">
                <a:solidFill>
                  <a:srgbClr val="00B050"/>
                </a:solidFill>
              </a:rPr>
              <a:t/>
            </a:r>
            <a:br>
              <a:rPr lang="fr-FR" sz="6000" b="1" i="1" dirty="0">
                <a:solidFill>
                  <a:srgbClr val="00B050"/>
                </a:solidFill>
              </a:rPr>
            </a:br>
            <a:r>
              <a:rPr lang="fr-FR" sz="6000" b="1" i="1" dirty="0" err="1" smtClean="0">
                <a:solidFill>
                  <a:srgbClr val="00B050"/>
                </a:solidFill>
              </a:rPr>
              <a:t>Indro</a:t>
            </a:r>
            <a:r>
              <a:rPr lang="fr-FR" sz="6000" b="1" i="1" dirty="0" smtClean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efa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lasa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re</a:t>
            </a:r>
            <a:r>
              <a:rPr lang="fr-FR" sz="6000" b="1" i="1" dirty="0">
                <a:solidFill>
                  <a:srgbClr val="00B050"/>
                </a:solidFill>
              </a:rPr>
              <a:t>,</a:t>
            </a:r>
            <a:br>
              <a:rPr lang="fr-FR" sz="6000" b="1" i="1" dirty="0">
                <a:solidFill>
                  <a:srgbClr val="00B050"/>
                </a:solidFill>
              </a:rPr>
            </a:b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smtClean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Efa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tonga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ny</a:t>
            </a:r>
            <a:r>
              <a:rPr lang="fr-FR" sz="6000" b="1" i="1" dirty="0">
                <a:solidFill>
                  <a:srgbClr val="00B050"/>
                </a:solidFill>
              </a:rPr>
              <a:t> </a:t>
            </a:r>
            <a:r>
              <a:rPr lang="fr-FR" sz="6000" b="1" i="1" dirty="0" err="1">
                <a:solidFill>
                  <a:srgbClr val="00B050"/>
                </a:solidFill>
              </a:rPr>
              <a:t>maraina</a:t>
            </a:r>
            <a:r>
              <a:rPr lang="fr-FR" sz="6000" b="1" i="1" dirty="0">
                <a:solidFill>
                  <a:srgbClr val="00B050"/>
                </a:solidFill>
              </a:rPr>
              <a:t/>
            </a:r>
            <a:br>
              <a:rPr lang="fr-FR" sz="6000" b="1" i="1" dirty="0">
                <a:solidFill>
                  <a:srgbClr val="00B050"/>
                </a:solidFill>
              </a:rPr>
            </a:br>
            <a:r>
              <a:rPr lang="en-GB" sz="6000" b="1" i="1" dirty="0" err="1" smtClean="0">
                <a:solidFill>
                  <a:srgbClr val="00B050"/>
                </a:solidFill>
              </a:rPr>
              <a:t>Hisy</a:t>
            </a:r>
            <a:r>
              <a:rPr lang="en-GB" sz="6000" b="1" i="1" dirty="0" smtClean="0">
                <a:solidFill>
                  <a:srgbClr val="00B050"/>
                </a:solidFill>
              </a:rPr>
              <a:t> </a:t>
            </a:r>
            <a:r>
              <a:rPr lang="en-GB" sz="6000" b="1" i="1" dirty="0" err="1">
                <a:solidFill>
                  <a:srgbClr val="00B050"/>
                </a:solidFill>
              </a:rPr>
              <a:t>hazavana</a:t>
            </a:r>
            <a:r>
              <a:rPr lang="en-GB" sz="6000" b="1" i="1" dirty="0">
                <a:solidFill>
                  <a:srgbClr val="00B050"/>
                </a:solidFill>
              </a:rPr>
              <a:t> </a:t>
            </a:r>
            <a:r>
              <a:rPr lang="en-GB" sz="6000" b="1" i="1" dirty="0" smtClean="0">
                <a:solidFill>
                  <a:srgbClr val="00B050"/>
                </a:solidFill>
              </a:rPr>
              <a:t>be</a:t>
            </a:r>
            <a:endParaRPr lang="fr-FR" sz="6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</Words>
  <Application>Microsoft Office PowerPoint</Application>
  <PresentationFormat>Affichage à l'écran (16:9)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Algerian</vt:lpstr>
      <vt:lpstr>AR CENA</vt:lpstr>
      <vt:lpstr>Arial</vt:lpstr>
      <vt:lpstr>Calibri</vt:lpstr>
      <vt:lpstr>Thème Office</vt:lpstr>
      <vt:lpstr>FF O1</vt:lpstr>
      <vt:lpstr> 1-Mitsangana ianao ry mino,    Fa ilain’ny taninao ;    Ny finoana ifikiro,        mivonona ianao ;    </vt:lpstr>
      <vt:lpstr>Ny ady atrehanao tsy mora,    Tena sarotra tokoa ;    Nefa toy ‘lay tao Edoma,   ‘Lay Mahery momba anao.</vt:lpstr>
      <vt:lpstr> Mbola ho avy ny maraina       ‘Zay mitondra hery vao       Ry mpiambina miarena       Ka ingao ny zovinao ;       </vt:lpstr>
      <vt:lpstr>Ambarao fa ny haizina Indro efa lasa re, Efa tonga ny maraina Hisy hazavana be</vt:lpstr>
      <vt:lpstr>2- Raha sendra ady mafy,    Mila handreraka ny fo ;    Dia tsarovy fa mihafy        vao hahita soa ;</vt:lpstr>
      <vt:lpstr>Raha tafita ianao, Hisy hazavana be ; Ny aizim-kitroka ho lao Tapi-dalana haleha.</vt:lpstr>
      <vt:lpstr> Mbola ho avy ny maraina   ‘Zay mitondra hery vao   Ry mpiambina miarena       Ka ingao ny zovinao ;       </vt:lpstr>
      <vt:lpstr>Ambarao fa ny haizina Indro efa lasa re,   Efa tonga ny maraina Hisy hazavana be</vt:lpstr>
      <vt:lpstr> 3- Fahafahana doria Tsisy tambiny aminao    No omen’ny Tompo tia ;    Raha tahiana ianao,    </vt:lpstr>
      <vt:lpstr>Ho fanilo mandra-maty,    Ho mpitantana ny dia ; ‘Lay finoana ao anaty    Homba anao doria doria.</vt:lpstr>
      <vt:lpstr> Mbola ho avy ny maraina  ‘Zay mitondra hery vao   Ry mpiambina miarena     Ka ingao ny zovinao ;       </vt:lpstr>
      <vt:lpstr>Ambarao fa ny haizina Indro efa lasa re,   Efa tonga ny maraina Hisy hazavana be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O1</dc:title>
  <dc:creator>RAMOD</dc:creator>
  <cp:lastModifiedBy>Solofo</cp:lastModifiedBy>
  <cp:revision>14</cp:revision>
  <dcterms:created xsi:type="dcterms:W3CDTF">2013-11-19T11:53:03Z</dcterms:created>
  <dcterms:modified xsi:type="dcterms:W3CDTF">2014-11-06T18:24:05Z</dcterms:modified>
</cp:coreProperties>
</file>