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9FED-1F36-46A9-BD5D-1411605FA01D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B952-68B5-4A51-A334-50ABC0C2C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555526"/>
            <a:ext cx="6768752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FF 10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3939902"/>
            <a:ext cx="6400800" cy="131445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Monotype Corsiva" pitchFamily="66" charset="0"/>
              </a:rPr>
              <a:t>Mivavaka</a:t>
            </a:r>
            <a:r>
              <a:rPr lang="en-GB" sz="6000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Monotype Corsiva" pitchFamily="66" charset="0"/>
              </a:rPr>
              <a:t>aho</a:t>
            </a:r>
            <a:r>
              <a:rPr lang="en-GB" sz="6000" dirty="0" smtClean="0">
                <a:solidFill>
                  <a:schemeClr val="bg1"/>
                </a:solidFill>
                <a:latin typeface="Monotype Corsiva" pitchFamily="66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Monotype Corsiva" pitchFamily="66" charset="0"/>
              </a:rPr>
              <a:t>satria</a:t>
            </a:r>
            <a:endParaRPr lang="fr-FR" sz="60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860" y="28580"/>
            <a:ext cx="9275414" cy="5143500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latin typeface="Monotype Corsiva" pitchFamily="66" charset="0"/>
              </a:rPr>
              <a:t>1) </a:t>
            </a:r>
            <a:r>
              <a:rPr lang="en-GB" sz="7200" b="1" dirty="0" err="1">
                <a:latin typeface="Monotype Corsiva" pitchFamily="66" charset="0"/>
              </a:rPr>
              <a:t>Miloatra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avy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ao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smtClean="0">
                <a:latin typeface="Monotype Corsiva" pitchFamily="66" charset="0"/>
              </a:rPr>
              <a:t>am-</a:t>
            </a:r>
            <a:r>
              <a:rPr lang="en-GB" sz="7200" b="1" dirty="0" err="1" smtClean="0">
                <a:latin typeface="Monotype Corsiva" pitchFamily="66" charset="0"/>
              </a:rPr>
              <a:t>poko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Ny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tonom-bavako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Maneho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ny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fanajako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>
                <a:latin typeface="Monotype Corsiva" pitchFamily="66" charset="0"/>
              </a:rPr>
              <a:t>   </a:t>
            </a:r>
            <a:r>
              <a:rPr lang="en-GB" sz="7200" b="1" dirty="0" err="1">
                <a:latin typeface="Monotype Corsiva" pitchFamily="66" charset="0"/>
              </a:rPr>
              <a:t>Sy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ny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 smtClean="0">
                <a:latin typeface="Monotype Corsiva" pitchFamily="66" charset="0"/>
              </a:rPr>
              <a:t>fankatoavako</a:t>
            </a:r>
            <a:r>
              <a:rPr lang="en-GB" dirty="0" smtClean="0">
                <a:latin typeface="Monotype Corsiva" pitchFamily="66" charset="0"/>
              </a:rPr>
              <a:t>   </a:t>
            </a:r>
            <a:endParaRPr lang="fr-FR" dirty="0">
              <a:latin typeface="Monotype Corsiva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4783"/>
            <a:ext cx="9144000" cy="5023987"/>
          </a:xfrm>
        </p:spPr>
        <p:txBody>
          <a:bodyPr>
            <a:normAutofit/>
          </a:bodyPr>
          <a:lstStyle/>
          <a:p>
            <a:r>
              <a:rPr lang="en-GB" sz="8000" b="1" dirty="0" err="1" smtClean="0">
                <a:latin typeface="Monotype Corsiva" pitchFamily="66" charset="0"/>
              </a:rPr>
              <a:t>Ny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Tompoko</a:t>
            </a:r>
            <a:r>
              <a:rPr lang="en-GB" sz="8000" b="1" dirty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tsitoha</a:t>
            </a:r>
            <a:r>
              <a:rPr lang="fr-FR" sz="8000" b="1" dirty="0">
                <a:latin typeface="Monotype Corsiva" pitchFamily="66" charset="0"/>
              </a:rPr>
              <a:t/>
            </a:r>
            <a:br>
              <a:rPr lang="fr-FR" sz="8000" b="1" dirty="0">
                <a:latin typeface="Monotype Corsiva" pitchFamily="66" charset="0"/>
              </a:rPr>
            </a:br>
            <a:r>
              <a:rPr lang="en-GB" sz="8000" b="1" dirty="0" err="1" smtClean="0">
                <a:latin typeface="Monotype Corsiva" pitchFamily="66" charset="0"/>
              </a:rPr>
              <a:t>Nitahy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hatrizay</a:t>
            </a:r>
            <a:r>
              <a:rPr lang="fr-FR" sz="8000" b="1" dirty="0">
                <a:latin typeface="Monotype Corsiva" pitchFamily="66" charset="0"/>
              </a:rPr>
              <a:t/>
            </a:r>
            <a:br>
              <a:rPr lang="fr-FR" sz="8000" b="1" dirty="0">
                <a:latin typeface="Monotype Corsiva" pitchFamily="66" charset="0"/>
              </a:rPr>
            </a:br>
            <a:r>
              <a:rPr lang="en-GB" sz="8000" b="1" dirty="0" err="1" smtClean="0">
                <a:latin typeface="Monotype Corsiva" pitchFamily="66" charset="0"/>
              </a:rPr>
              <a:t>Hatramin’ny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taloha</a:t>
            </a:r>
            <a:r>
              <a:rPr lang="fr-FR" sz="8000" b="1" dirty="0">
                <a:latin typeface="Monotype Corsiva" pitchFamily="66" charset="0"/>
              </a:rPr>
              <a:t/>
            </a:r>
            <a:br>
              <a:rPr lang="fr-FR" sz="8000" b="1" dirty="0">
                <a:latin typeface="Monotype Corsiva" pitchFamily="66" charset="0"/>
              </a:rPr>
            </a:br>
            <a:r>
              <a:rPr lang="en-GB" sz="8000" b="1" dirty="0" err="1" smtClean="0">
                <a:latin typeface="Monotype Corsiva" pitchFamily="66" charset="0"/>
              </a:rPr>
              <a:t>Sy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>
                <a:latin typeface="Monotype Corsiva" pitchFamily="66" charset="0"/>
              </a:rPr>
              <a:t>ho </a:t>
            </a:r>
            <a:r>
              <a:rPr lang="en-GB" sz="8000" b="1" dirty="0" err="1">
                <a:latin typeface="Monotype Corsiva" pitchFamily="66" charset="0"/>
              </a:rPr>
              <a:t>mandrakizay</a:t>
            </a:r>
            <a:r>
              <a:rPr lang="en-GB" sz="8000" b="1" dirty="0">
                <a:latin typeface="Monotype Corsiva" pitchFamily="66" charset="0"/>
              </a:rPr>
              <a:t>.</a:t>
            </a:r>
            <a:endParaRPr lang="fr-FR" sz="80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Mivavaka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satria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tena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mino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Mino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Mankato,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Manaja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sady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an’Andriamanitro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;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fr-FR" sz="6000" b="1" dirty="0">
              <a:solidFill>
                <a:schemeClr val="tx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Mivavaka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satria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tena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faly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fr-F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Faly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manantena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avotra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omena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mandrakizay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Doria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fr-FR" sz="5400" b="1" dirty="0">
              <a:solidFill>
                <a:schemeClr val="tx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6288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latin typeface="Monotype Corsiva" pitchFamily="66" charset="0"/>
              </a:rPr>
              <a:t>2) </a:t>
            </a:r>
            <a:r>
              <a:rPr lang="en-GB" sz="7200" b="1" dirty="0" err="1">
                <a:latin typeface="Monotype Corsiva" pitchFamily="66" charset="0"/>
              </a:rPr>
              <a:t>Mibahana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ato</a:t>
            </a:r>
            <a:r>
              <a:rPr lang="en-GB" sz="7200" b="1" dirty="0">
                <a:latin typeface="Monotype Corsiva" pitchFamily="66" charset="0"/>
              </a:rPr>
              <a:t> am-</a:t>
            </a:r>
            <a:r>
              <a:rPr lang="en-GB" sz="7200" b="1" dirty="0" err="1">
                <a:latin typeface="Monotype Corsiva" pitchFamily="66" charset="0"/>
              </a:rPr>
              <a:t>poko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Fanahin’i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>
                <a:latin typeface="Monotype Corsiva" pitchFamily="66" charset="0"/>
              </a:rPr>
              <a:t>Kristy ;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Mitaiza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tsy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miato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ka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mahafaly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erý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smtClean="0">
                <a:latin typeface="Monotype Corsiva" pitchFamily="66" charset="0"/>
              </a:rPr>
              <a:t>;</a:t>
            </a:r>
            <a:endParaRPr lang="fr-FR" sz="7200" b="1" dirty="0">
              <a:latin typeface="Monotype Corsiva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6288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 err="1" smtClean="0">
                <a:latin typeface="Monotype Corsiva" pitchFamily="66" charset="0"/>
              </a:rPr>
              <a:t>Manesika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ahy</a:t>
            </a:r>
            <a:r>
              <a:rPr lang="en-GB" sz="8000" b="1" dirty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hivoatra</a:t>
            </a:r>
            <a:r>
              <a:rPr lang="fr-FR" sz="8000" b="1" dirty="0">
                <a:latin typeface="Monotype Corsiva" pitchFamily="66" charset="0"/>
              </a:rPr>
              <a:t/>
            </a:r>
            <a:br>
              <a:rPr lang="fr-FR" sz="8000" b="1" dirty="0">
                <a:latin typeface="Monotype Corsiva" pitchFamily="66" charset="0"/>
              </a:rPr>
            </a:br>
            <a:r>
              <a:rPr lang="en-GB" sz="8000" b="1" dirty="0" err="1" smtClean="0">
                <a:latin typeface="Monotype Corsiva" pitchFamily="66" charset="0"/>
              </a:rPr>
              <a:t>Hiasa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>
                <a:latin typeface="Monotype Corsiva" pitchFamily="66" charset="0"/>
              </a:rPr>
              <a:t>be </a:t>
            </a:r>
            <a:r>
              <a:rPr lang="en-GB" sz="8000" b="1" dirty="0" err="1">
                <a:latin typeface="Monotype Corsiva" pitchFamily="66" charset="0"/>
              </a:rPr>
              <a:t>kokoa</a:t>
            </a:r>
            <a:r>
              <a:rPr lang="en-GB" sz="8000" b="1" dirty="0">
                <a:latin typeface="Monotype Corsiva" pitchFamily="66" charset="0"/>
              </a:rPr>
              <a:t>,</a:t>
            </a:r>
            <a:r>
              <a:rPr lang="fr-FR" sz="8000" b="1" dirty="0">
                <a:latin typeface="Monotype Corsiva" pitchFamily="66" charset="0"/>
              </a:rPr>
              <a:t/>
            </a:r>
            <a:br>
              <a:rPr lang="fr-FR" sz="8000" b="1" dirty="0">
                <a:latin typeface="Monotype Corsiva" pitchFamily="66" charset="0"/>
              </a:rPr>
            </a:br>
            <a:r>
              <a:rPr lang="en-GB" sz="8000" b="1" dirty="0" smtClean="0">
                <a:latin typeface="Monotype Corsiva" pitchFamily="66" charset="0"/>
              </a:rPr>
              <a:t>Ka </a:t>
            </a:r>
            <a:r>
              <a:rPr lang="en-GB" sz="8000" b="1" dirty="0" err="1">
                <a:latin typeface="Monotype Corsiva" pitchFamily="66" charset="0"/>
              </a:rPr>
              <a:t>ataony</a:t>
            </a:r>
            <a:r>
              <a:rPr lang="en-GB" sz="8000" b="1" dirty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tafahoatra</a:t>
            </a:r>
            <a:r>
              <a:rPr lang="fr-FR" sz="8000" b="1" dirty="0">
                <a:latin typeface="Monotype Corsiva" pitchFamily="66" charset="0"/>
              </a:rPr>
              <a:t/>
            </a:r>
            <a:br>
              <a:rPr lang="fr-FR" sz="8000" b="1" dirty="0">
                <a:latin typeface="Monotype Corsiva" pitchFamily="66" charset="0"/>
              </a:rPr>
            </a:br>
            <a:r>
              <a:rPr lang="en-GB" sz="8000" b="1" dirty="0" err="1" smtClean="0">
                <a:latin typeface="Monotype Corsiva" pitchFamily="66" charset="0"/>
              </a:rPr>
              <a:t>Ny</a:t>
            </a:r>
            <a:r>
              <a:rPr lang="en-GB" sz="8000" b="1" dirty="0" smtClean="0">
                <a:latin typeface="Monotype Corsiva" pitchFamily="66" charset="0"/>
              </a:rPr>
              <a:t> </a:t>
            </a:r>
            <a:r>
              <a:rPr lang="en-GB" sz="8000" b="1" dirty="0" err="1">
                <a:latin typeface="Monotype Corsiva" pitchFamily="66" charset="0"/>
              </a:rPr>
              <a:t>hasoavako</a:t>
            </a:r>
            <a:r>
              <a:rPr lang="en-GB" sz="8000" b="1" dirty="0">
                <a:latin typeface="Monotype Corsiva" pitchFamily="66" charset="0"/>
              </a:rPr>
              <a:t>.</a:t>
            </a:r>
            <a:endParaRPr lang="fr-FR" sz="80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Mivavaka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satria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tena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mino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Mino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Mankato,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Manaja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sady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tia</a:t>
            </a:r>
            <a:r>
              <a:rPr lang="en-GB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an’Andriamanitro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;</a:t>
            </a:r>
            <a: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fr-FR" sz="6000" b="1" dirty="0">
              <a:solidFill>
                <a:schemeClr val="tx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Mivavaka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satria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tena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faly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fr-F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fr-F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Faly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manantena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Ny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avotra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omena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mandrakizay</a:t>
            </a:r>
            <a:r>
              <a:rPr lang="en-GB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5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Doria</a:t>
            </a:r>
            <a:r>
              <a:rPr lang="en-GB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fr-FR" sz="5400" b="1" dirty="0">
              <a:solidFill>
                <a:schemeClr val="tx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</TotalTime>
  <Words>34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 10</vt:lpstr>
      <vt:lpstr>1) Miloatra avy ao am-poko Ny tonom-bavako Maneho ny fanajako    Sy ny fankatoavako   </vt:lpstr>
      <vt:lpstr>Ny Tompoko tsitoha Nitahy hatrizay Hatramin’ny taloha Sy ho mandrakizay.</vt:lpstr>
      <vt:lpstr> Mivavaka aho satria tena mino, Mino sy Mankato, Manaja sady tia an’Andriamanitro ; </vt:lpstr>
      <vt:lpstr>Mivavaka aho satria tena faly, Faly sy manantena  Ny avotra omena  mandrakizay Doria.</vt:lpstr>
      <vt:lpstr>2) Mibahana ato am-poko Fanahin’i Kristy ; Mitaiza tsy miato ka mahafaly erý ;</vt:lpstr>
      <vt:lpstr>Manesika ahy hivoatra Hiasa be kokoa, Ka ataony tafahoatra Ny hasoavako.</vt:lpstr>
      <vt:lpstr> Mivavaka aho satria tena mino, Mino sy Mankato, Manaja sady tia an’Andriamanitro ; </vt:lpstr>
      <vt:lpstr>Mivavaka aho satria tena faly, Faly sy manantena  Ny avotra omena  mandrakizay Doria.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10</dc:title>
  <dc:creator>SWEET</dc:creator>
  <cp:lastModifiedBy>ami</cp:lastModifiedBy>
  <cp:revision>9</cp:revision>
  <dcterms:created xsi:type="dcterms:W3CDTF">2013-05-17T07:49:08Z</dcterms:created>
  <dcterms:modified xsi:type="dcterms:W3CDTF">2014-12-06T17:51:04Z</dcterms:modified>
</cp:coreProperties>
</file>