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12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A764-67C8-4C86-B36C-5EE53EE538CB}" type="datetimeFigureOut">
              <a:rPr lang="fr-FR" smtClean="0"/>
              <a:t>26/08/2014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00C1-BE58-4979-8D40-A509CFE8E4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A764-67C8-4C86-B36C-5EE53EE538CB}" type="datetimeFigureOut">
              <a:rPr lang="fr-FR" smtClean="0"/>
              <a:t>26/08/2014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00C1-BE58-4979-8D40-A509CFE8E4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A764-67C8-4C86-B36C-5EE53EE538CB}" type="datetimeFigureOut">
              <a:rPr lang="fr-FR" smtClean="0"/>
              <a:t>26/08/2014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00C1-BE58-4979-8D40-A509CFE8E4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A764-67C8-4C86-B36C-5EE53EE538CB}" type="datetimeFigureOut">
              <a:rPr lang="fr-FR" smtClean="0"/>
              <a:t>26/08/2014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00C1-BE58-4979-8D40-A509CFE8E4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A764-67C8-4C86-B36C-5EE53EE538CB}" type="datetimeFigureOut">
              <a:rPr lang="fr-FR" smtClean="0"/>
              <a:t>26/08/2014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00C1-BE58-4979-8D40-A509CFE8E4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A764-67C8-4C86-B36C-5EE53EE538CB}" type="datetimeFigureOut">
              <a:rPr lang="fr-FR" smtClean="0"/>
              <a:t>26/08/2014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00C1-BE58-4979-8D40-A509CFE8E4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A764-67C8-4C86-B36C-5EE53EE538CB}" type="datetimeFigureOut">
              <a:rPr lang="fr-FR" smtClean="0"/>
              <a:t>26/08/2014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00C1-BE58-4979-8D40-A509CFE8E4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A764-67C8-4C86-B36C-5EE53EE538CB}" type="datetimeFigureOut">
              <a:rPr lang="fr-FR" smtClean="0"/>
              <a:t>26/08/2014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00C1-BE58-4979-8D40-A509CFE8E4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A764-67C8-4C86-B36C-5EE53EE538CB}" type="datetimeFigureOut">
              <a:rPr lang="fr-FR" smtClean="0"/>
              <a:t>26/08/2014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00C1-BE58-4979-8D40-A509CFE8E4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A764-67C8-4C86-B36C-5EE53EE538CB}" type="datetimeFigureOut">
              <a:rPr lang="fr-FR" smtClean="0"/>
              <a:t>26/08/2014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00C1-BE58-4979-8D40-A509CFE8E4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isContent="1" isInverted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0A764-67C8-4C86-B36C-5EE53EE538CB}" type="datetimeFigureOut">
              <a:rPr lang="fr-FR" smtClean="0"/>
              <a:t>26/08/2014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000C1-BE58-4979-8D40-A509CFE8E48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isContent="1" isInverted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0A764-67C8-4C86-B36C-5EE53EE538CB}" type="datetimeFigureOut">
              <a:rPr lang="fr-FR" smtClean="0"/>
              <a:t>26/08/2014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000C1-BE58-4979-8D40-A509CFE8E48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250">
        <p14:prism isContent="1" isInverted="1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71464" y="548680"/>
            <a:ext cx="10363200" cy="1470025"/>
          </a:xfrm>
        </p:spPr>
        <p:txBody>
          <a:bodyPr>
            <a:noAutofit/>
          </a:bodyPr>
          <a:lstStyle/>
          <a:p>
            <a:r>
              <a:rPr lang="fr-FR" sz="13800" b="1" dirty="0" smtClean="0">
                <a:latin typeface="Arial Black" panose="020B0A04020102020204" pitchFamily="34" charset="0"/>
              </a:rPr>
              <a:t>FF 11</a:t>
            </a:r>
            <a:endParaRPr lang="fr-FR" sz="13800" b="1" dirty="0">
              <a:latin typeface="Arial Black" panose="020B0A040201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47528" y="2852936"/>
            <a:ext cx="8534400" cy="1752600"/>
          </a:xfrm>
        </p:spPr>
        <p:txBody>
          <a:bodyPr>
            <a:normAutofit/>
          </a:bodyPr>
          <a:lstStyle/>
          <a:p>
            <a:r>
              <a:rPr lang="fr-FR" sz="7200" b="1" dirty="0" err="1" smtClean="0">
                <a:solidFill>
                  <a:srgbClr val="FF0000"/>
                </a:solidFill>
                <a:latin typeface="Arcanum" panose="020B0603050302020204" pitchFamily="34" charset="0"/>
              </a:rPr>
              <a:t>Faly</a:t>
            </a:r>
            <a:r>
              <a:rPr lang="fr-FR" sz="7200" b="1" dirty="0" smtClean="0">
                <a:solidFill>
                  <a:srgbClr val="FF0000"/>
                </a:solidFill>
                <a:latin typeface="Arcanum" panose="020B0603050302020204" pitchFamily="34" charset="0"/>
              </a:rPr>
              <a:t> </a:t>
            </a:r>
            <a:r>
              <a:rPr lang="fr-FR" sz="7200" b="1" dirty="0" err="1" smtClean="0">
                <a:solidFill>
                  <a:srgbClr val="FF0000"/>
                </a:solidFill>
                <a:latin typeface="Arcanum" panose="020B0603050302020204" pitchFamily="34" charset="0"/>
              </a:rPr>
              <a:t>aho</a:t>
            </a:r>
            <a:endParaRPr lang="fr-FR" sz="7200" b="1" dirty="0">
              <a:solidFill>
                <a:srgbClr val="FF0000"/>
              </a:solidFill>
              <a:latin typeface="Arcanum" panose="020B06030503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896"/>
            <a:ext cx="12192000" cy="6851104"/>
          </a:xfrm>
        </p:spPr>
        <p:txBody>
          <a:bodyPr>
            <a:normAutofit/>
          </a:bodyPr>
          <a:lstStyle/>
          <a:p>
            <a:r>
              <a:rPr lang="en-GB" sz="5400" b="1" i="1" dirty="0" err="1">
                <a:effectLst>
                  <a:reflection blurRad="6350" stA="55000" endA="300" endPos="45500" dir="5400000" sy="-100000" algn="bl" rotWithShape="0"/>
                </a:effectLst>
              </a:rPr>
              <a:t>Faly</a:t>
            </a:r>
            <a:r>
              <a:rPr lang="en-GB" sz="54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5400" b="1" i="1" dirty="0" err="1">
                <a:effectLst>
                  <a:reflection blurRad="6350" stA="55000" endA="300" endPos="45500" dir="5400000" sy="-100000" algn="bl" rotWithShape="0"/>
                </a:effectLst>
              </a:rPr>
              <a:t>aho</a:t>
            </a:r>
            <a:r>
              <a:rPr lang="en-GB" sz="54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5400" b="1" i="1" dirty="0" err="1">
                <a:effectLst>
                  <a:reflection blurRad="6350" stA="55000" endA="300" endPos="45500" dir="5400000" sy="-100000" algn="bl" rotWithShape="0"/>
                </a:effectLst>
              </a:rPr>
              <a:t>raha</a:t>
            </a:r>
            <a:r>
              <a:rPr lang="en-GB" sz="5400" b="1" i="1" dirty="0">
                <a:effectLst>
                  <a:reflection blurRad="6350" stA="55000" endA="300" endPos="45500" dir="5400000" sy="-100000" algn="bl" rotWithShape="0"/>
                </a:effectLst>
              </a:rPr>
              <a:t> hoy </a:t>
            </a:r>
            <a:r>
              <a:rPr lang="en-GB" sz="5400" b="1" i="1" dirty="0" err="1" smtClean="0">
                <a:effectLst>
                  <a:reflection blurRad="6350" stA="55000" endA="300" endPos="45500" dir="5400000" sy="-100000" algn="bl" rotWithShape="0"/>
                </a:effectLst>
              </a:rPr>
              <a:t>izy</a:t>
            </a:r>
            <a:r>
              <a:rPr lang="en-GB" sz="5400" b="1" i="1" dirty="0" smtClean="0">
                <a:effectLst>
                  <a:reflection blurRad="6350" stA="55000" endA="300" endPos="45500" dir="5400000" sy="-100000" algn="bl" rotWithShape="0"/>
                </a:effectLst>
              </a:rPr>
              <a:t>  </a:t>
            </a:r>
            <a:r>
              <a:rPr lang="en-GB" sz="5400" b="1" i="1" dirty="0" err="1">
                <a:effectLst>
                  <a:reflection blurRad="6350" stA="55000" endA="300" endPos="45500" dir="5400000" sy="-100000" algn="bl" rotWithShape="0"/>
                </a:effectLst>
              </a:rPr>
              <a:t>ireo</a:t>
            </a:r>
            <a:r>
              <a:rPr lang="en-GB" sz="54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5400" b="1" i="1" dirty="0" err="1">
                <a:effectLst>
                  <a:reflection blurRad="6350" stA="55000" endA="300" endPos="45500" dir="5400000" sy="-100000" algn="bl" rotWithShape="0"/>
                </a:effectLst>
              </a:rPr>
              <a:t>tamiko</a:t>
            </a:r>
            <a:r>
              <a:rPr lang="en-GB" sz="54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5400" b="1" i="1" dirty="0" smtClean="0">
                <a:effectLst>
                  <a:reflection blurRad="6350" stA="55000" endA="300" endPos="45500" dir="5400000" sy="-100000" algn="bl" rotWithShape="0"/>
                </a:effectLst>
              </a:rPr>
              <a:t>:</a:t>
            </a:r>
            <a:r>
              <a:rPr lang="fr-FR" sz="5400" b="1" i="1" dirty="0" smtClean="0">
                <a:effectLst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fr-FR" sz="5400" b="1" i="1" dirty="0" smtClean="0">
                <a:effectLst>
                  <a:reflection blurRad="6350" stA="55000" endA="300" endPos="45500" dir="5400000" sy="-100000" algn="bl" rotWithShape="0"/>
                </a:effectLst>
              </a:rPr>
            </a:br>
            <a:r>
              <a:rPr lang="en-GB" sz="5400" b="1" i="1" dirty="0" smtClean="0">
                <a:effectLst>
                  <a:reflection blurRad="6350" stA="55000" endA="300" endPos="45500" dir="5400000" sy="-100000" algn="bl" rotWithShape="0"/>
                </a:effectLst>
              </a:rPr>
              <a:t>   </a:t>
            </a:r>
            <a:r>
              <a:rPr lang="en-GB" sz="5400" b="1" i="1" dirty="0" err="1">
                <a:effectLst>
                  <a:reflection blurRad="6350" stA="55000" endA="300" endPos="45500" dir="5400000" sy="-100000" algn="bl" rotWithShape="0"/>
                </a:effectLst>
              </a:rPr>
              <a:t>Handeha</a:t>
            </a:r>
            <a:r>
              <a:rPr lang="en-GB" sz="54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5400" b="1" i="1" dirty="0" err="1">
                <a:effectLst>
                  <a:reflection blurRad="6350" stA="55000" endA="300" endPos="45500" dir="5400000" sy="-100000" algn="bl" rotWithShape="0"/>
                </a:effectLst>
              </a:rPr>
              <a:t>isika</a:t>
            </a:r>
            <a:r>
              <a:rPr lang="en-GB" sz="54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5400" b="1" i="1" dirty="0" err="1">
                <a:effectLst>
                  <a:reflection blurRad="6350" stA="55000" endA="300" endPos="45500" dir="5400000" sy="-100000" algn="bl" rotWithShape="0"/>
                </a:effectLst>
              </a:rPr>
              <a:t>ho</a:t>
            </a:r>
            <a:r>
              <a:rPr lang="en-GB" sz="54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5400" b="1" i="1" dirty="0" smtClean="0">
                <a:effectLst>
                  <a:reflection blurRad="6350" stA="55000" endA="300" endPos="45500" dir="5400000" sy="-100000" algn="bl" rotWithShape="0"/>
                </a:effectLst>
              </a:rPr>
              <a:t>any </a:t>
            </a:r>
            <a:r>
              <a:rPr lang="en-GB" sz="5400" b="1" i="1" dirty="0">
                <a:effectLst>
                  <a:reflection blurRad="6350" stA="55000" endA="300" endPos="45500" dir="5400000" sy="-100000" algn="bl" rotWithShape="0"/>
                </a:effectLst>
              </a:rPr>
              <a:t>an-</a:t>
            </a:r>
            <a:r>
              <a:rPr lang="en-GB" sz="5400" b="1" i="1" dirty="0" err="1">
                <a:effectLst>
                  <a:reflection blurRad="6350" stA="55000" endA="300" endPos="45500" dir="5400000" sy="-100000" algn="bl" rotWithShape="0"/>
                </a:effectLst>
              </a:rPr>
              <a:t>tranon’i</a:t>
            </a:r>
            <a:r>
              <a:rPr lang="en-GB" sz="54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5400" b="1" i="1" dirty="0">
                <a:effectLst>
                  <a:reflection blurRad="6350" stA="55000" endA="300" endPos="45500" dir="5400000" sy="-100000" algn="bl" rotWithShape="0"/>
                </a:effectLst>
              </a:rPr>
              <a:t>Jehovah </a:t>
            </a:r>
            <a:r>
              <a:rPr lang="en-GB" sz="5400" b="1" i="1" dirty="0" smtClean="0">
                <a:effectLst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en-GB" sz="5400" b="1" i="1" dirty="0" smtClean="0">
                <a:effectLst>
                  <a:reflection blurRad="6350" stA="55000" endA="300" endPos="45500" dir="5400000" sy="-100000" algn="bl" rotWithShape="0"/>
                </a:effectLst>
              </a:rPr>
            </a:br>
            <a:r>
              <a:rPr lang="en-GB" sz="5400" b="1" i="1" dirty="0" err="1" smtClean="0">
                <a:effectLst>
                  <a:reflection blurRad="6350" stA="55000" endA="300" endPos="45500" dir="5400000" sy="-100000" algn="bl" rotWithShape="0"/>
                </a:effectLst>
              </a:rPr>
              <a:t>Handeha</a:t>
            </a:r>
            <a:r>
              <a:rPr lang="en-GB" sz="5400" b="1" i="1" dirty="0" smtClean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5400" b="1" i="1" dirty="0" err="1">
                <a:effectLst>
                  <a:reflection blurRad="6350" stA="55000" endA="300" endPos="45500" dir="5400000" sy="-100000" algn="bl" rotWithShape="0"/>
                </a:effectLst>
              </a:rPr>
              <a:t>isika</a:t>
            </a:r>
            <a:r>
              <a:rPr lang="en-GB" sz="54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5400" b="1" i="1" dirty="0" err="1">
                <a:effectLst>
                  <a:reflection blurRad="6350" stA="55000" endA="300" endPos="45500" dir="5400000" sy="-100000" algn="bl" rotWithShape="0"/>
                </a:effectLst>
              </a:rPr>
              <a:t>ho</a:t>
            </a:r>
            <a:r>
              <a:rPr lang="en-GB" sz="54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5400" b="1" i="1" dirty="0" smtClean="0">
                <a:effectLst>
                  <a:reflection blurRad="6350" stA="55000" endA="300" endPos="45500" dir="5400000" sy="-100000" algn="bl" rotWithShape="0"/>
                </a:effectLst>
              </a:rPr>
              <a:t>any </a:t>
            </a:r>
            <a:r>
              <a:rPr lang="en-GB" sz="5400" b="1" i="1" dirty="0">
                <a:effectLst>
                  <a:reflection blurRad="6350" stA="55000" endA="300" endPos="45500" dir="5400000" sy="-100000" algn="bl" rotWithShape="0"/>
                </a:effectLst>
              </a:rPr>
              <a:t>an-</a:t>
            </a:r>
            <a:r>
              <a:rPr lang="en-GB" sz="5400" b="1" i="1" dirty="0" err="1">
                <a:effectLst>
                  <a:reflection blurRad="6350" stA="55000" endA="300" endPos="45500" dir="5400000" sy="-100000" algn="bl" rotWithShape="0"/>
                </a:effectLst>
              </a:rPr>
              <a:t>tranon’i</a:t>
            </a:r>
            <a:r>
              <a:rPr lang="en-GB" sz="5400" b="1" i="1" dirty="0">
                <a:effectLst>
                  <a:reflection blurRad="6350" stA="55000" endA="300" endPos="45500" dir="5400000" sy="-100000" algn="bl" rotWithShape="0"/>
                </a:effectLst>
              </a:rPr>
              <a:t> Jehovah </a:t>
            </a:r>
            <a:r>
              <a:rPr lang="en-GB" sz="5400" b="1" i="1" dirty="0" smtClean="0">
                <a:effectLst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en-GB" sz="5400" b="1" i="1" dirty="0" smtClean="0">
                <a:effectLst>
                  <a:reflection blurRad="6350" stA="55000" endA="300" endPos="45500" dir="5400000" sy="-100000" algn="bl" rotWithShape="0"/>
                </a:effectLst>
              </a:rPr>
            </a:br>
            <a:r>
              <a:rPr lang="en-GB" sz="5400" b="1" i="1" dirty="0" err="1" smtClean="0">
                <a:effectLst>
                  <a:reflection blurRad="6350" stA="55000" endA="300" endPos="45500" dir="5400000" sy="-100000" algn="bl" rotWithShape="0"/>
                </a:effectLst>
              </a:rPr>
              <a:t>Handeha</a:t>
            </a:r>
            <a:r>
              <a:rPr lang="en-GB" sz="5400" b="1" i="1" dirty="0" smtClean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5400" b="1" i="1" dirty="0" err="1">
                <a:effectLst>
                  <a:reflection blurRad="6350" stA="55000" endA="300" endPos="45500" dir="5400000" sy="-100000" algn="bl" rotWithShape="0"/>
                </a:effectLst>
              </a:rPr>
              <a:t>isika</a:t>
            </a:r>
            <a:r>
              <a:rPr lang="en-GB" sz="54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5400" b="1" i="1" dirty="0" err="1">
                <a:effectLst>
                  <a:reflection blurRad="6350" stA="55000" endA="300" endPos="45500" dir="5400000" sy="-100000" algn="bl" rotWithShape="0"/>
                </a:effectLst>
              </a:rPr>
              <a:t>ho</a:t>
            </a:r>
            <a:r>
              <a:rPr lang="en-GB" sz="54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5400" b="1" i="1" dirty="0" smtClean="0">
                <a:effectLst>
                  <a:reflection blurRad="6350" stA="55000" endA="300" endPos="45500" dir="5400000" sy="-100000" algn="bl" rotWithShape="0"/>
                </a:effectLst>
              </a:rPr>
              <a:t>any </a:t>
            </a:r>
            <a:r>
              <a:rPr lang="en-GB" sz="5400" b="1" i="1" dirty="0">
                <a:effectLst>
                  <a:reflection blurRad="6350" stA="55000" endA="300" endPos="45500" dir="5400000" sy="-100000" algn="bl" rotWithShape="0"/>
                </a:effectLst>
              </a:rPr>
              <a:t>an-</a:t>
            </a:r>
            <a:r>
              <a:rPr lang="en-GB" sz="5400" b="1" i="1" dirty="0" err="1">
                <a:effectLst>
                  <a:reflection blurRad="6350" stA="55000" endA="300" endPos="45500" dir="5400000" sy="-100000" algn="bl" rotWithShape="0"/>
                </a:effectLst>
              </a:rPr>
              <a:t>tranon’i</a:t>
            </a:r>
            <a:r>
              <a:rPr lang="en-GB" sz="54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5400" b="1" i="1" dirty="0" smtClean="0">
                <a:effectLst>
                  <a:reflection blurRad="6350" stA="55000" endA="300" endPos="45500" dir="5400000" sy="-100000" algn="bl" rotWithShape="0"/>
                </a:effectLst>
              </a:rPr>
              <a:t>Jehovah</a:t>
            </a:r>
            <a:endParaRPr lang="fr-FR" sz="5400" b="1" i="1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6241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Ny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tongotray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efa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mijoro</a:t>
            </a:r>
            <a:r>
              <a:rPr lang="fr-FR" sz="6000" b="1" i="1" dirty="0">
                <a:effectLst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fr-FR" sz="6000" b="1" i="1" dirty="0">
                <a:effectLst>
                  <a:reflection blurRad="6350" stA="55000" endA="300" endPos="45500" dir="5400000" sy="-100000" algn="bl" rotWithShape="0"/>
                </a:effectLst>
              </a:rPr>
            </a:b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 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Ao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anatin’ny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vavahadinao</a:t>
            </a:r>
            <a:r>
              <a:rPr lang="fr-FR" sz="6000" b="1" i="1" dirty="0">
                <a:effectLst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fr-FR" sz="6000" b="1" i="1" dirty="0">
                <a:effectLst>
                  <a:reflection blurRad="6350" stA="55000" endA="300" endPos="45500" dir="5400000" sy="-100000" algn="bl" rotWithShape="0"/>
                </a:effectLst>
              </a:rPr>
            </a:b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ry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Jerosalema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</a:b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ry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Jerosalema</a:t>
            </a:r>
            <a:endParaRPr lang="fr-FR" sz="6000" b="1" i="1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860624"/>
          </a:xfrm>
        </p:spPr>
        <p:txBody>
          <a:bodyPr>
            <a:noAutofit/>
          </a:bodyPr>
          <a:lstStyle/>
          <a:p>
            <a:r>
              <a:rPr lang="en-GB" sz="4800" b="1" dirty="0"/>
              <a:t>  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Dia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ianao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ry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Jerosalema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,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</a:b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 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Dia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ianao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ry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Jerosalema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,</a:t>
            </a:r>
            <a:r>
              <a:rPr lang="fr-FR" sz="6000" b="1" i="1" dirty="0">
                <a:effectLst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fr-FR" sz="6000" b="1" i="1" dirty="0">
                <a:effectLst>
                  <a:reflection blurRad="6350" stA="55000" endA="300" endPos="45500" dir="5400000" sy="-100000" algn="bl" rotWithShape="0"/>
                </a:effectLst>
              </a:rPr>
            </a:b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    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Izay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efa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vita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tahaka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ny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tanàna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,</a:t>
            </a:r>
            <a:r>
              <a:rPr lang="fr-FR" sz="6000" b="1" i="1" dirty="0">
                <a:effectLst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fr-FR" sz="6000" b="1" i="1" dirty="0">
                <a:effectLst>
                  <a:reflection blurRad="6350" stA="55000" endA="300" endPos="45500" dir="5400000" sy="-100000" algn="bl" rotWithShape="0"/>
                </a:effectLst>
              </a:rPr>
            </a:b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    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Ny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Tanana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efa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voalamina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tsara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 </a:t>
            </a:r>
            <a:endParaRPr lang="fr-FR" sz="6000" b="1" i="1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6860624"/>
          </a:xfrm>
        </p:spPr>
        <p:txBody>
          <a:bodyPr>
            <a:noAutofit/>
          </a:bodyPr>
          <a:lstStyle/>
          <a:p>
            <a:r>
              <a:rPr lang="en-GB" sz="6000" b="1" dirty="0"/>
              <a:t>   </a:t>
            </a:r>
            <a:r>
              <a:rPr lang="en-GB" sz="6600" b="1" i="1" dirty="0" err="1">
                <a:effectLst>
                  <a:reflection blurRad="6350" stA="55000" endA="300" endPos="45500" dir="5400000" sy="-100000" algn="bl" rotWithShape="0"/>
                </a:effectLst>
              </a:rPr>
              <a:t>Dia</a:t>
            </a:r>
            <a:r>
              <a:rPr lang="en-GB" sz="66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600" b="1" i="1" dirty="0" err="1">
                <a:effectLst>
                  <a:reflection blurRad="6350" stA="55000" endA="300" endPos="45500" dir="5400000" sy="-100000" algn="bl" rotWithShape="0"/>
                </a:effectLst>
              </a:rPr>
              <a:t>ianao</a:t>
            </a:r>
            <a:r>
              <a:rPr lang="en-GB" sz="66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600" b="1" i="1" dirty="0" err="1">
                <a:effectLst>
                  <a:reflection blurRad="6350" stA="55000" endA="300" endPos="45500" dir="5400000" sy="-100000" algn="bl" rotWithShape="0"/>
                </a:effectLst>
              </a:rPr>
              <a:t>ry</a:t>
            </a:r>
            <a:r>
              <a:rPr lang="en-GB" sz="66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600" b="1" i="1" dirty="0" err="1">
                <a:effectLst>
                  <a:reflection blurRad="6350" stA="55000" endA="300" endPos="45500" dir="5400000" sy="-100000" algn="bl" rotWithShape="0"/>
                </a:effectLst>
              </a:rPr>
              <a:t>Jerosalema</a:t>
            </a:r>
            <a:r>
              <a:rPr lang="en-GB" sz="6600" b="1" i="1" dirty="0">
                <a:effectLst>
                  <a:reflection blurRad="6350" stA="55000" endA="300" endPos="45500" dir="5400000" sy="-100000" algn="bl" rotWithShape="0"/>
                </a:effectLst>
              </a:rPr>
              <a:t>,</a:t>
            </a:r>
            <a:r>
              <a:rPr lang="en-GB" sz="66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600" b="1" i="1" dirty="0">
                <a:effectLst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en-GB" sz="6600" b="1" i="1" dirty="0">
                <a:effectLst>
                  <a:reflection blurRad="6350" stA="55000" endA="300" endPos="45500" dir="5400000" sy="-100000" algn="bl" rotWithShape="0"/>
                </a:effectLst>
              </a:rPr>
            </a:br>
            <a:r>
              <a:rPr lang="en-GB" sz="6600" b="1" i="1" dirty="0">
                <a:effectLst>
                  <a:reflection blurRad="6350" stA="55000" endA="300" endPos="45500" dir="5400000" sy="-100000" algn="bl" rotWithShape="0"/>
                </a:effectLst>
              </a:rPr>
              <a:t>   </a:t>
            </a:r>
            <a:r>
              <a:rPr lang="en-GB" sz="6600" b="1" i="1" dirty="0" err="1">
                <a:effectLst>
                  <a:reflection blurRad="6350" stA="55000" endA="300" endPos="45500" dir="5400000" sy="-100000" algn="bl" rotWithShape="0"/>
                </a:effectLst>
              </a:rPr>
              <a:t>Dia</a:t>
            </a:r>
            <a:r>
              <a:rPr lang="en-GB" sz="66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600" b="1" i="1" dirty="0" err="1">
                <a:effectLst>
                  <a:reflection blurRad="6350" stA="55000" endA="300" endPos="45500" dir="5400000" sy="-100000" algn="bl" rotWithShape="0"/>
                </a:effectLst>
              </a:rPr>
              <a:t>ianao</a:t>
            </a:r>
            <a:r>
              <a:rPr lang="en-GB" sz="66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600" b="1" i="1" dirty="0" err="1">
                <a:effectLst>
                  <a:reflection blurRad="6350" stA="55000" endA="300" endPos="45500" dir="5400000" sy="-100000" algn="bl" rotWithShape="0"/>
                </a:effectLst>
              </a:rPr>
              <a:t>ry</a:t>
            </a:r>
            <a:r>
              <a:rPr lang="en-GB" sz="66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600" b="1" i="1" dirty="0" err="1">
                <a:effectLst>
                  <a:reflection blurRad="6350" stA="55000" endA="300" endPos="45500" dir="5400000" sy="-100000" algn="bl" rotWithShape="0"/>
                </a:effectLst>
              </a:rPr>
              <a:t>Jerosalema</a:t>
            </a:r>
            <a:r>
              <a:rPr lang="en-GB" sz="6600" b="1" i="1" dirty="0">
                <a:effectLst>
                  <a:reflection blurRad="6350" stA="55000" endA="300" endPos="45500" dir="5400000" sy="-100000" algn="bl" rotWithShape="0"/>
                </a:effectLst>
              </a:rPr>
              <a:t>,</a:t>
            </a:r>
            <a:r>
              <a:rPr lang="fr-FR" sz="6600" b="1" i="1" dirty="0">
                <a:effectLst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fr-FR" sz="6600" b="1" i="1" dirty="0">
                <a:effectLst>
                  <a:reflection blurRad="6350" stA="55000" endA="300" endPos="45500" dir="5400000" sy="-100000" algn="bl" rotWithShape="0"/>
                </a:effectLst>
              </a:rPr>
            </a:br>
            <a:r>
              <a:rPr lang="en-GB" sz="6600" b="1" i="1" dirty="0">
                <a:effectLst>
                  <a:reflection blurRad="6350" stA="55000" endA="300" endPos="45500" dir="5400000" sy="-100000" algn="bl" rotWithShape="0"/>
                </a:effectLst>
              </a:rPr>
              <a:t>      </a:t>
            </a:r>
            <a:r>
              <a:rPr lang="en-GB" sz="6600" b="1" i="1" dirty="0" err="1">
                <a:effectLst>
                  <a:reflection blurRad="6350" stA="55000" endA="300" endPos="45500" dir="5400000" sy="-100000" algn="bl" rotWithShape="0"/>
                </a:effectLst>
              </a:rPr>
              <a:t>Izay</a:t>
            </a:r>
            <a:r>
              <a:rPr lang="en-GB" sz="66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600" b="1" i="1" dirty="0" err="1">
                <a:effectLst>
                  <a:reflection blurRad="6350" stA="55000" endA="300" endPos="45500" dir="5400000" sy="-100000" algn="bl" rotWithShape="0"/>
                </a:effectLst>
              </a:rPr>
              <a:t>efa</a:t>
            </a:r>
            <a:r>
              <a:rPr lang="en-GB" sz="66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600" b="1" i="1" dirty="0">
                <a:effectLst>
                  <a:reflection blurRad="6350" stA="55000" endA="300" endPos="45500" dir="5400000" sy="-100000" algn="bl" rotWithShape="0"/>
                </a:effectLst>
              </a:rPr>
              <a:t>vita </a:t>
            </a:r>
            <a:r>
              <a:rPr lang="en-GB" sz="6600" b="1" i="1" dirty="0" err="1">
                <a:effectLst>
                  <a:reflection blurRad="6350" stA="55000" endA="300" endPos="45500" dir="5400000" sy="-100000" algn="bl" rotWithShape="0"/>
                </a:effectLst>
              </a:rPr>
              <a:t>tahaka</a:t>
            </a:r>
            <a:r>
              <a:rPr lang="en-GB" sz="66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600" b="1" i="1" dirty="0" err="1">
                <a:effectLst>
                  <a:reflection blurRad="6350" stA="55000" endA="300" endPos="45500" dir="5400000" sy="-100000" algn="bl" rotWithShape="0"/>
                </a:effectLst>
              </a:rPr>
              <a:t>ny</a:t>
            </a:r>
            <a:r>
              <a:rPr lang="en-GB" sz="66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600" b="1" i="1" dirty="0" err="1">
                <a:effectLst>
                  <a:reflection blurRad="6350" stA="55000" endA="300" endPos="45500" dir="5400000" sy="-100000" algn="bl" rotWithShape="0"/>
                </a:effectLst>
              </a:rPr>
              <a:t>tanàna</a:t>
            </a:r>
            <a:r>
              <a:rPr lang="en-GB" sz="6600" b="1" i="1" dirty="0">
                <a:effectLst>
                  <a:reflection blurRad="6350" stA="55000" endA="300" endPos="45500" dir="5400000" sy="-100000" algn="bl" rotWithShape="0"/>
                </a:effectLst>
              </a:rPr>
              <a:t>,</a:t>
            </a:r>
            <a:r>
              <a:rPr lang="fr-FR" sz="6600" b="1" i="1" dirty="0">
                <a:effectLst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fr-FR" sz="6600" b="1" i="1" dirty="0">
                <a:effectLst>
                  <a:reflection blurRad="6350" stA="55000" endA="300" endPos="45500" dir="5400000" sy="-100000" algn="bl" rotWithShape="0"/>
                </a:effectLst>
              </a:rPr>
            </a:br>
            <a:r>
              <a:rPr lang="en-GB" sz="6600" b="1" i="1" dirty="0">
                <a:effectLst>
                  <a:reflection blurRad="6350" stA="55000" endA="300" endPos="45500" dir="5400000" sy="-100000" algn="bl" rotWithShape="0"/>
                </a:effectLst>
              </a:rPr>
              <a:t>      </a:t>
            </a:r>
            <a:r>
              <a:rPr lang="en-GB" sz="6600" b="1" i="1" dirty="0" err="1">
                <a:effectLst>
                  <a:reflection blurRad="6350" stA="55000" endA="300" endPos="45500" dir="5400000" sy="-100000" algn="bl" rotWithShape="0"/>
                </a:effectLst>
              </a:rPr>
              <a:t>Ny</a:t>
            </a:r>
            <a:r>
              <a:rPr lang="en-GB" sz="6600" b="1" i="1" dirty="0">
                <a:effectLst>
                  <a:reflection blurRad="6350" stA="55000" endA="300" endPos="45500" dir="5400000" sy="-100000" algn="bl" rotWithShape="0"/>
                </a:effectLst>
              </a:rPr>
              <a:t> Tanana </a:t>
            </a:r>
            <a:r>
              <a:rPr lang="en-GB" sz="6600" b="1" i="1" dirty="0" err="1">
                <a:effectLst>
                  <a:reflection blurRad="6350" stA="55000" endA="300" endPos="45500" dir="5400000" sy="-100000" algn="bl" rotWithShape="0"/>
                </a:effectLst>
              </a:rPr>
              <a:t>efa</a:t>
            </a:r>
            <a:r>
              <a:rPr lang="en-GB" sz="66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600" b="1" i="1" dirty="0" err="1">
                <a:effectLst>
                  <a:reflection blurRad="6350" stA="55000" endA="300" endPos="45500" dir="5400000" sy="-100000" algn="bl" rotWithShape="0"/>
                </a:effectLst>
              </a:rPr>
              <a:t>voalamina</a:t>
            </a:r>
            <a:r>
              <a:rPr lang="en-GB" sz="66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600" b="1" i="1" dirty="0" err="1">
                <a:effectLst>
                  <a:reflection blurRad="6350" stA="55000" endA="300" endPos="45500" dir="5400000" sy="-100000" algn="bl" rotWithShape="0"/>
                </a:effectLst>
              </a:rPr>
              <a:t>tsara</a:t>
            </a:r>
            <a:r>
              <a:rPr lang="en-GB" sz="6600" b="1" i="1" dirty="0">
                <a:effectLst>
                  <a:reflection blurRad="6350" stA="55000" endA="300" endPos="45500" dir="5400000" sy="-100000" algn="bl" rotWithShape="0"/>
                </a:effectLst>
              </a:rPr>
              <a:t>  </a:t>
            </a:r>
            <a:endParaRPr lang="fr-FR" sz="6600" b="1" i="1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11080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Any 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no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hiakaran’ny</a:t>
            </a:r>
            <a:r>
              <a:rPr lang="fr-FR" sz="6000" b="1" i="1" dirty="0">
                <a:effectLst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fr-FR" sz="6000" b="1" i="1" dirty="0">
                <a:effectLst>
                  <a:reflection blurRad="6350" stA="55000" endA="300" endPos="45500" dir="5400000" sy="-100000" algn="bl" rotWithShape="0"/>
                </a:effectLst>
              </a:rPr>
            </a:b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    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firenen’i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Jehovah</a:t>
            </a:r>
            <a:r>
              <a:rPr lang="fr-FR" sz="6000" b="1" i="1" dirty="0">
                <a:effectLst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fr-FR" sz="6000" b="1" i="1" dirty="0">
                <a:effectLst>
                  <a:reflection blurRad="6350" stA="55000" endA="300" endPos="45500" dir="5400000" sy="-100000" algn="bl" rotWithShape="0"/>
                </a:effectLst>
              </a:rPr>
            </a:b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 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Mba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hisaotra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ny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GB" sz="6000" b="1" i="1" dirty="0" err="1">
                <a:effectLst>
                  <a:reflection blurRad="6350" stA="55000" endA="300" endPos="45500" dir="5400000" sy="-100000" algn="bl" rotWithShape="0"/>
                </a:effectLst>
              </a:rPr>
              <a:t>anaran’i</a:t>
            </a:r>
            <a:r>
              <a:rPr lang="en-GB" sz="6000" b="1" i="1" dirty="0">
                <a:effectLst>
                  <a:reflection blurRad="6350" stA="55000" endA="300" endPos="45500" dir="5400000" sy="-100000" algn="bl" rotWithShape="0"/>
                </a:effectLst>
              </a:rPr>
              <a:t> Jehovah</a:t>
            </a:r>
            <a:r>
              <a:rPr lang="en-GB" sz="4800" b="1" dirty="0"/>
              <a:t>.</a:t>
            </a:r>
            <a:r>
              <a:rPr lang="fr-FR" sz="4800" b="1" dirty="0"/>
              <a:t/>
            </a:r>
            <a:br>
              <a:rPr lang="fr-FR" sz="4800" b="1" dirty="0"/>
            </a:b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68623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31</Words>
  <Application>Microsoft Office PowerPoint</Application>
  <PresentationFormat>Grand écran</PresentationFormat>
  <Paragraphs>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Arcanum</vt:lpstr>
      <vt:lpstr>Arial</vt:lpstr>
      <vt:lpstr>Arial Black</vt:lpstr>
      <vt:lpstr>Calibri</vt:lpstr>
      <vt:lpstr>Thème Office</vt:lpstr>
      <vt:lpstr>FF 11</vt:lpstr>
      <vt:lpstr>Faly aho raha hoy izy  ireo tamiko :    Handeha isika ho any an-tranon’i Jehovah  Handeha isika ho any an-tranon’i Jehovah  Handeha isika ho any an-tranon’i Jehovah</vt:lpstr>
      <vt:lpstr>Ny tongotray efa mijoro    Ao anatin’ny vavahadinao  ry Jerosalema  ry Jerosalema</vt:lpstr>
      <vt:lpstr>   Dia ianao ry Jerosalema,     Dia ianao ry Jerosalema,       Izay efa vita tahaka ny tanàna,       Ny Tanana efa voalamina tsara  </vt:lpstr>
      <vt:lpstr>   Dia ianao ry Jerosalema,     Dia ianao ry Jerosalema,       Izay efa vita tahaka ny tanàna,       Ny Tanana efa voalamina tsara  </vt:lpstr>
      <vt:lpstr>Any no hiakaran’ny       firenen’i Jehovah    Mba hisaotra ny anaran’i Jehovah.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 11</dc:title>
  <dc:creator>RAMOD</dc:creator>
  <cp:lastModifiedBy>Solofo</cp:lastModifiedBy>
  <cp:revision>4</cp:revision>
  <dcterms:created xsi:type="dcterms:W3CDTF">2013-11-19T12:43:23Z</dcterms:created>
  <dcterms:modified xsi:type="dcterms:W3CDTF">2014-08-26T17:04:06Z</dcterms:modified>
</cp:coreProperties>
</file>