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1" r:id="rId7"/>
    <p:sldId id="263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E68E7-4AF6-4A7D-94A9-97EFF15AC8F0}" type="datetimeFigureOut">
              <a:rPr lang="fr-FR" smtClean="0"/>
              <a:t>10/08/2014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B352C-D1CE-4E88-9C3E-5BA01114E40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8800" b="1" dirty="0" smtClean="0">
                <a:latin typeface="Box" pitchFamily="2" charset="0"/>
              </a:rPr>
              <a:t>FF 12</a:t>
            </a:r>
            <a:endParaRPr lang="fr-FR" sz="8800" b="1" dirty="0">
              <a:latin typeface="Box" pitchFamily="2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6000" b="1" dirty="0" smtClean="0">
                <a:latin typeface="Freestyle Script" pitchFamily="66" charset="0"/>
              </a:rPr>
              <a:t>Am-</a:t>
            </a:r>
            <a:r>
              <a:rPr lang="fr-FR" sz="6000" b="1" dirty="0" err="1" smtClean="0">
                <a:latin typeface="Freestyle Script" pitchFamily="66" charset="0"/>
              </a:rPr>
              <a:t>pelatananao</a:t>
            </a:r>
            <a:r>
              <a:rPr lang="fr-FR" sz="6000" b="1" dirty="0" smtClean="0">
                <a:latin typeface="Freestyle Script" pitchFamily="66" charset="0"/>
              </a:rPr>
              <a:t> </a:t>
            </a:r>
            <a:r>
              <a:rPr lang="fr-FR" sz="6000" b="1" dirty="0" err="1" smtClean="0">
                <a:latin typeface="Freestyle Script" pitchFamily="66" charset="0"/>
              </a:rPr>
              <a:t>ry</a:t>
            </a:r>
            <a:r>
              <a:rPr lang="fr-FR" sz="6000" b="1" dirty="0" smtClean="0">
                <a:latin typeface="Freestyle Script" pitchFamily="66" charset="0"/>
              </a:rPr>
              <a:t> </a:t>
            </a:r>
            <a:r>
              <a:rPr lang="fr-FR" sz="6000" b="1" dirty="0" err="1" smtClean="0">
                <a:latin typeface="Freestyle Script" pitchFamily="66" charset="0"/>
              </a:rPr>
              <a:t>Raiko</a:t>
            </a:r>
            <a:endParaRPr lang="fr-FR" sz="6000" b="1" dirty="0">
              <a:latin typeface="Freestyle Script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10"/>
            <a:ext cx="9144000" cy="4428493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1) </a:t>
            </a:r>
            <a:r>
              <a:rPr lang="en-GB" sz="5400" b="1" dirty="0"/>
              <a:t>Am-</a:t>
            </a:r>
            <a:r>
              <a:rPr lang="en-GB" sz="5400" b="1" dirty="0" err="1"/>
              <a:t>pelatananao</a:t>
            </a:r>
            <a:r>
              <a:rPr lang="en-GB" sz="5400" b="1" dirty="0"/>
              <a:t>  </a:t>
            </a:r>
            <a:r>
              <a:rPr lang="en-GB" sz="5400" b="1" dirty="0" err="1"/>
              <a:t>ry</a:t>
            </a:r>
            <a:r>
              <a:rPr lang="en-GB" sz="5400" b="1" dirty="0"/>
              <a:t>  </a:t>
            </a:r>
            <a:r>
              <a:rPr lang="en-GB" sz="5400" b="1" dirty="0" err="1"/>
              <a:t>Raiko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momba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dirty="0" err="1"/>
              <a:t>rehetra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Iriko</a:t>
            </a:r>
            <a:r>
              <a:rPr lang="en-GB" sz="5400" b="1" dirty="0"/>
              <a:t> </a:t>
            </a:r>
            <a:r>
              <a:rPr lang="en-GB" sz="5400" b="1" dirty="0" err="1"/>
              <a:t>Ianao</a:t>
            </a:r>
            <a:r>
              <a:rPr lang="en-GB" sz="5400" b="1" dirty="0"/>
              <a:t> no ho </a:t>
            </a:r>
            <a:r>
              <a:rPr lang="en-GB" sz="5400" b="1" dirty="0" err="1"/>
              <a:t>mpibaiko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Ianao</a:t>
            </a:r>
            <a:r>
              <a:rPr lang="en-GB" sz="5400" b="1" dirty="0"/>
              <a:t> </a:t>
            </a:r>
            <a:r>
              <a:rPr lang="en-GB" sz="5400" b="1" dirty="0" err="1"/>
              <a:t>anatiko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 smtClean="0"/>
              <a:t>mitoetra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428493"/>
          </a:xfrm>
        </p:spPr>
        <p:txBody>
          <a:bodyPr>
            <a:noAutofit/>
          </a:bodyPr>
          <a:lstStyle/>
          <a:p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andrianiko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tokoa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err="1" smtClean="0"/>
              <a:t>Hitarika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ahy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hatrany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hatrany</a:t>
            </a:r>
            <a:r>
              <a:rPr lang="en-GB" sz="5400" b="1" dirty="0"/>
              <a:t/>
            </a:r>
            <a:br>
              <a:rPr lang="en-GB" sz="5400" b="1" dirty="0"/>
            </a:br>
            <a:r>
              <a:rPr lang="en-GB" sz="5400" b="1" dirty="0" err="1" smtClean="0"/>
              <a:t>Andriafo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mandao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Ianao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   </a:t>
            </a:r>
            <a:r>
              <a:rPr lang="en-GB" sz="5400" b="1" dirty="0" err="1" smtClean="0"/>
              <a:t>Jesoa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Ianao</a:t>
            </a:r>
            <a:r>
              <a:rPr lang="en-GB" sz="5400" b="1" dirty="0" smtClean="0"/>
              <a:t> no </a:t>
            </a:r>
            <a:r>
              <a:rPr lang="en-GB" sz="5400" b="1" dirty="0" err="1" smtClean="0"/>
              <a:t>hazavana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lany</a:t>
            </a:r>
            <a:r>
              <a:rPr lang="en-GB" sz="5400" b="1" dirty="0" smtClean="0"/>
              <a:t>  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66888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617" y="195486"/>
            <a:ext cx="9144000" cy="442849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Am-</a:t>
            </a:r>
            <a:r>
              <a:rPr lang="en-GB" sz="6000" b="1" dirty="0" err="1" smtClean="0">
                <a:solidFill>
                  <a:srgbClr val="FF0000"/>
                </a:solidFill>
              </a:rPr>
              <a:t>pelatananao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ihany</a:t>
            </a:r>
            <a:r>
              <a:rPr lang="fr-FR" sz="6000" b="1" dirty="0" smtClean="0">
                <a:solidFill>
                  <a:srgbClr val="FF0000"/>
                </a:solidFill>
              </a:rPr>
              <a:t/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en-GB" sz="6000" b="1" dirty="0" smtClean="0">
                <a:solidFill>
                  <a:srgbClr val="FF0000"/>
                </a:solidFill>
              </a:rPr>
              <a:t>   </a:t>
            </a:r>
            <a:r>
              <a:rPr lang="en-GB" sz="6000" b="1" dirty="0" err="1" smtClean="0">
                <a:solidFill>
                  <a:srgbClr val="FF0000"/>
                </a:solidFill>
              </a:rPr>
              <a:t>Mandrakizay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doria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doria</a:t>
            </a:r>
            <a:r>
              <a:rPr lang="fr-FR" sz="6000" b="1" dirty="0" smtClean="0">
                <a:solidFill>
                  <a:srgbClr val="FF0000"/>
                </a:solidFill>
              </a:rPr>
              <a:t/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en-GB" sz="6000" b="1" dirty="0" smtClean="0">
                <a:solidFill>
                  <a:srgbClr val="FF0000"/>
                </a:solidFill>
              </a:rPr>
              <a:t>   Na </a:t>
            </a:r>
            <a:r>
              <a:rPr lang="en-GB" sz="6000" b="1" dirty="0" err="1" smtClean="0">
                <a:solidFill>
                  <a:srgbClr val="FF0000"/>
                </a:solidFill>
              </a:rPr>
              <a:t>ny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fiainako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eto</a:t>
            </a:r>
            <a:r>
              <a:rPr lang="en-GB" sz="6000" b="1" dirty="0" smtClean="0">
                <a:solidFill>
                  <a:srgbClr val="FF0000"/>
                </a:solidFill>
              </a:rPr>
              <a:t> an-</a:t>
            </a:r>
            <a:r>
              <a:rPr lang="en-GB" sz="6000" b="1" dirty="0" err="1" smtClean="0">
                <a:solidFill>
                  <a:srgbClr val="FF0000"/>
                </a:solidFill>
              </a:rPr>
              <a:t>tany</a:t>
            </a:r>
            <a:r>
              <a:rPr lang="fr-FR" sz="6000" b="1" dirty="0" smtClean="0">
                <a:solidFill>
                  <a:srgbClr val="FF0000"/>
                </a:solidFill>
              </a:rPr>
              <a:t/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en-GB" sz="6000" b="1" dirty="0" smtClean="0">
                <a:solidFill>
                  <a:srgbClr val="FF0000"/>
                </a:solidFill>
              </a:rPr>
              <a:t>   Na </a:t>
            </a:r>
            <a:r>
              <a:rPr lang="en-GB" sz="6000" b="1" dirty="0" err="1" smtClean="0">
                <a:solidFill>
                  <a:srgbClr val="FF0000"/>
                </a:solidFill>
              </a:rPr>
              <a:t>hatrarý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ankoatra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arý</a:t>
            </a:r>
            <a:r>
              <a:rPr lang="en-GB" sz="6000" b="1" dirty="0" smtClean="0">
                <a:solidFill>
                  <a:srgbClr val="FF0000"/>
                </a:solidFill>
              </a:rPr>
              <a:t>.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67494"/>
            <a:ext cx="9144000" cy="4428493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2)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saiko</a:t>
            </a:r>
            <a:r>
              <a:rPr lang="en-GB" sz="5400" b="1" dirty="0"/>
              <a:t> </a:t>
            </a:r>
            <a:r>
              <a:rPr lang="en-GB" sz="5400" b="1" dirty="0" smtClean="0"/>
              <a:t>am-</a:t>
            </a:r>
            <a:r>
              <a:rPr lang="en-GB" sz="5400" b="1" dirty="0" err="1" smtClean="0"/>
              <a:t>pelatananao</a:t>
            </a:r>
            <a:r>
              <a:rPr lang="en-GB" sz="5400" b="1" dirty="0" smtClean="0"/>
              <a:t/>
            </a:r>
            <a:br>
              <a:rPr lang="en-GB" sz="5400" b="1" dirty="0" smtClean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</a:t>
            </a:r>
            <a:r>
              <a:rPr lang="en-GB" sz="5400" b="1" dirty="0" err="1"/>
              <a:t>intsony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voaova</a:t>
            </a:r>
            <a:r>
              <a:rPr lang="en-GB" sz="5400" b="1" dirty="0"/>
              <a:t> ho </a:t>
            </a:r>
            <a:r>
              <a:rPr lang="en-GB" sz="5400" b="1" dirty="0" err="1"/>
              <a:t>vaovao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lasanao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Ray </a:t>
            </a:r>
            <a:r>
              <a:rPr lang="en-GB" sz="5400" b="1" dirty="0" err="1" smtClean="0"/>
              <a:t>ambony</a:t>
            </a:r>
            <a:r>
              <a:rPr lang="en-GB" sz="5400" b="1" dirty="0" smtClean="0"/>
              <a:t>   </a:t>
            </a:r>
            <a:endParaRPr lang="fr-FR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3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hasambarako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ombieny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err="1" smtClean="0"/>
              <a:t>mifaly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err="1" smtClean="0"/>
              <a:t>Ilay</a:t>
            </a:r>
            <a:r>
              <a:rPr lang="en-GB" sz="6000" b="1" dirty="0" smtClean="0"/>
              <a:t> </a:t>
            </a:r>
            <a:r>
              <a:rPr lang="en-GB" sz="6000" b="1" dirty="0" err="1"/>
              <a:t>fiainako</a:t>
            </a:r>
            <a:r>
              <a:rPr lang="en-GB" sz="6000" b="1" dirty="0"/>
              <a:t> </a:t>
            </a:r>
            <a:r>
              <a:rPr lang="en-GB" sz="6000" b="1" dirty="0" err="1"/>
              <a:t>mpanjeninjeny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No </a:t>
            </a:r>
            <a:r>
              <a:rPr lang="en-GB" sz="6000" b="1" dirty="0" err="1"/>
              <a:t>voafehinao</a:t>
            </a:r>
            <a:r>
              <a:rPr lang="en-GB" sz="6000" b="1" dirty="0"/>
              <a:t> </a:t>
            </a:r>
            <a:r>
              <a:rPr lang="en-GB" sz="6000" b="1" dirty="0" err="1"/>
              <a:t>anatiko</a:t>
            </a:r>
            <a:r>
              <a:rPr lang="en-GB" sz="6000" b="1" dirty="0"/>
              <a:t> </a:t>
            </a:r>
            <a:r>
              <a:rPr lang="en-GB" sz="6000" b="1" dirty="0" err="1" smtClean="0"/>
              <a:t>ao</a:t>
            </a:r>
            <a:r>
              <a:rPr lang="en-GB" sz="6000" b="1" dirty="0" smtClean="0"/>
              <a:t>  </a:t>
            </a:r>
            <a:endParaRPr lang="fr-FR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617" y="195486"/>
            <a:ext cx="9144000" cy="442849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Am-</a:t>
            </a:r>
            <a:r>
              <a:rPr lang="en-GB" sz="6000" b="1" dirty="0" err="1" smtClean="0">
                <a:solidFill>
                  <a:srgbClr val="FF0000"/>
                </a:solidFill>
              </a:rPr>
              <a:t>pelatananao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ihany</a:t>
            </a:r>
            <a:r>
              <a:rPr lang="fr-FR" sz="6000" b="1" dirty="0" smtClean="0">
                <a:solidFill>
                  <a:srgbClr val="FF0000"/>
                </a:solidFill>
              </a:rPr>
              <a:t/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en-GB" sz="6000" b="1" dirty="0" smtClean="0">
                <a:solidFill>
                  <a:srgbClr val="FF0000"/>
                </a:solidFill>
              </a:rPr>
              <a:t>   </a:t>
            </a:r>
            <a:r>
              <a:rPr lang="en-GB" sz="6000" b="1" dirty="0" err="1" smtClean="0">
                <a:solidFill>
                  <a:srgbClr val="FF0000"/>
                </a:solidFill>
              </a:rPr>
              <a:t>Mandrakizay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doria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doria</a:t>
            </a:r>
            <a:r>
              <a:rPr lang="fr-FR" sz="6000" b="1" dirty="0" smtClean="0">
                <a:solidFill>
                  <a:srgbClr val="FF0000"/>
                </a:solidFill>
              </a:rPr>
              <a:t/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en-GB" sz="6000" b="1" dirty="0" smtClean="0">
                <a:solidFill>
                  <a:srgbClr val="FF0000"/>
                </a:solidFill>
              </a:rPr>
              <a:t>   Na </a:t>
            </a:r>
            <a:r>
              <a:rPr lang="en-GB" sz="6000" b="1" dirty="0" err="1" smtClean="0">
                <a:solidFill>
                  <a:srgbClr val="FF0000"/>
                </a:solidFill>
              </a:rPr>
              <a:t>ny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fiainako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eto</a:t>
            </a:r>
            <a:r>
              <a:rPr lang="en-GB" sz="6000" b="1" dirty="0" smtClean="0">
                <a:solidFill>
                  <a:srgbClr val="FF0000"/>
                </a:solidFill>
              </a:rPr>
              <a:t> an-</a:t>
            </a:r>
            <a:r>
              <a:rPr lang="en-GB" sz="6000" b="1" dirty="0" err="1" smtClean="0">
                <a:solidFill>
                  <a:srgbClr val="FF0000"/>
                </a:solidFill>
              </a:rPr>
              <a:t>tany</a:t>
            </a:r>
            <a:r>
              <a:rPr lang="fr-FR" sz="6000" b="1" dirty="0" smtClean="0">
                <a:solidFill>
                  <a:srgbClr val="FF0000"/>
                </a:solidFill>
              </a:rPr>
              <a:t/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en-GB" sz="6000" b="1" dirty="0" smtClean="0">
                <a:solidFill>
                  <a:srgbClr val="FF0000"/>
                </a:solidFill>
              </a:rPr>
              <a:t>   Na </a:t>
            </a:r>
            <a:r>
              <a:rPr lang="en-GB" sz="6000" b="1" dirty="0" err="1" smtClean="0">
                <a:solidFill>
                  <a:srgbClr val="FF0000"/>
                </a:solidFill>
              </a:rPr>
              <a:t>hatrarý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ankoatra</a:t>
            </a:r>
            <a:r>
              <a:rPr lang="en-GB" sz="6000" b="1" dirty="0" smtClean="0">
                <a:solidFill>
                  <a:srgbClr val="FF0000"/>
                </a:solidFill>
              </a:rPr>
              <a:t> </a:t>
            </a:r>
            <a:r>
              <a:rPr lang="en-GB" sz="6000" b="1" dirty="0" err="1" smtClean="0">
                <a:solidFill>
                  <a:srgbClr val="FF0000"/>
                </a:solidFill>
              </a:rPr>
              <a:t>arý</a:t>
            </a:r>
            <a:r>
              <a:rPr lang="en-GB" sz="6000" b="1" dirty="0" smtClean="0">
                <a:solidFill>
                  <a:srgbClr val="FF0000"/>
                </a:solidFill>
              </a:rPr>
              <a:t>.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656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FF 12</vt:lpstr>
      <vt:lpstr>1) Am-pelatananao  ry  Raiko    Ny momba ahy rehetra    Iriko Ianao no ho mpibaiko    Ianao anatiko ao mitoetra</vt:lpstr>
      <vt:lpstr>Ho andrianiko tokoa Hitarika ahy hatrany hatrany Andriafo tsy mandao Ianao    Jesoa Ianao no hazavana tsy ho lany  </vt:lpstr>
      <vt:lpstr>Am-pelatananao ihany    Mandrakizay doria doria    Na ny fiainako eto an-tany    Na hatrarý ankoatra arý.</vt:lpstr>
      <vt:lpstr>2) Ny saiko am-pelatananao Ny foko efa tsy ahy intsony    Fa voaova ho vaovao    Dia lasanao ry Ray ambony   </vt:lpstr>
      <vt:lpstr>Ny hasambarako ombieny mifaly manana anao Ilay fiainako mpanjeninjeny    No voafehinao anatiko ao  </vt:lpstr>
      <vt:lpstr>Am-pelatananao ihany    Mandrakizay doria doria    Na ny fiainako eto an-tany    Na hatrarý ankoatra arý.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12</dc:title>
  <dc:creator>RAMOD</dc:creator>
  <cp:lastModifiedBy>Solofo</cp:lastModifiedBy>
  <cp:revision>6</cp:revision>
  <dcterms:created xsi:type="dcterms:W3CDTF">2013-11-19T12:50:07Z</dcterms:created>
  <dcterms:modified xsi:type="dcterms:W3CDTF">2014-08-10T17:17:41Z</dcterms:modified>
</cp:coreProperties>
</file>