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2DCB-BF3B-4593-8D61-92073179C7AE}" type="datetimeFigureOut">
              <a:rPr lang="fr-FR" smtClean="0"/>
              <a:t>28/08/2014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F5E4-CF3F-429A-B77B-994FB19E6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228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2DCB-BF3B-4593-8D61-92073179C7AE}" type="datetimeFigureOut">
              <a:rPr lang="fr-FR" smtClean="0"/>
              <a:t>28/08/2014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F5E4-CF3F-429A-B77B-994FB19E6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426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2DCB-BF3B-4593-8D61-92073179C7AE}" type="datetimeFigureOut">
              <a:rPr lang="fr-FR" smtClean="0"/>
              <a:t>28/08/2014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F5E4-CF3F-429A-B77B-994FB19E6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805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2DCB-BF3B-4593-8D61-92073179C7AE}" type="datetimeFigureOut">
              <a:rPr lang="fr-FR" smtClean="0"/>
              <a:t>28/08/2014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F5E4-CF3F-429A-B77B-994FB19E6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873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2DCB-BF3B-4593-8D61-92073179C7AE}" type="datetimeFigureOut">
              <a:rPr lang="fr-FR" smtClean="0"/>
              <a:t>28/08/2014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F5E4-CF3F-429A-B77B-994FB19E6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01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2DCB-BF3B-4593-8D61-92073179C7AE}" type="datetimeFigureOut">
              <a:rPr lang="fr-FR" smtClean="0"/>
              <a:t>28/08/2014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F5E4-CF3F-429A-B77B-994FB19E6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33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2DCB-BF3B-4593-8D61-92073179C7AE}" type="datetimeFigureOut">
              <a:rPr lang="fr-FR" smtClean="0"/>
              <a:t>28/08/2014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F5E4-CF3F-429A-B77B-994FB19E6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0101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2DCB-BF3B-4593-8D61-92073179C7AE}" type="datetimeFigureOut">
              <a:rPr lang="fr-FR" smtClean="0"/>
              <a:t>28/08/2014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F5E4-CF3F-429A-B77B-994FB19E6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937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2DCB-BF3B-4593-8D61-92073179C7AE}" type="datetimeFigureOut">
              <a:rPr lang="fr-FR" smtClean="0"/>
              <a:t>28/08/2014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F5E4-CF3F-429A-B77B-994FB19E6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450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2DCB-BF3B-4593-8D61-92073179C7AE}" type="datetimeFigureOut">
              <a:rPr lang="fr-FR" smtClean="0"/>
              <a:t>28/08/2014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F5E4-CF3F-429A-B77B-994FB19E6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991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2DCB-BF3B-4593-8D61-92073179C7AE}" type="datetimeFigureOut">
              <a:rPr lang="fr-FR" smtClean="0"/>
              <a:t>28/08/2014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8F5E4-CF3F-429A-B77B-994FB19E6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642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F2DCB-BF3B-4593-8D61-92073179C7AE}" type="datetimeFigureOut">
              <a:rPr lang="fr-FR" smtClean="0"/>
              <a:t>28/08/2014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8F5E4-CF3F-429A-B77B-994FB19E6A8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82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style>
          <a:lnRef idx="0">
            <a:scrgbClr r="0" g="0" b="0"/>
          </a:lnRef>
          <a:fillRef idx="1003">
            <a:schemeClr val="lt2"/>
          </a:fillRef>
          <a:effectRef idx="0">
            <a:scrgbClr r="0" g="0" b="0"/>
          </a:effectRef>
          <a:fontRef idx="major"/>
        </p:style>
        <p:txBody>
          <a:bodyPr>
            <a:prstTxWarp prst="textArchDownPour">
              <a:avLst/>
            </a:prstTxWarp>
            <a:noAutofit/>
          </a:bodyPr>
          <a:lstStyle/>
          <a:p>
            <a:r>
              <a:rPr lang="en-GB" sz="11500" b="1" i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tencil Std" panose="00000800000000000000" pitchFamily="50" charset="0"/>
              </a:rPr>
              <a:t>FF  13</a:t>
            </a:r>
            <a:endParaRPr lang="fr-FR" sz="11500" b="1" i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Stencil Std" panose="00000800000000000000" pitchFamily="50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080260" y="1376998"/>
            <a:ext cx="7665720" cy="2052002"/>
          </a:xfrm>
          <a:ln w="76200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GB" sz="40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r>
              <a:rPr lang="en-GB" sz="40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MIHIRA  FIHIRAM-BAOVAO</a:t>
            </a:r>
            <a:endParaRPr lang="fr-FR" sz="4000" b="1" dirty="0" smtClean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  <a:p>
            <a:endParaRPr lang="fr-FR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2110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746760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err="1"/>
              <a:t>Mihirà</a:t>
            </a:r>
            <a:r>
              <a:rPr lang="en-GB" sz="6000" b="1" dirty="0"/>
              <a:t> </a:t>
            </a:r>
            <a:r>
              <a:rPr lang="en-GB" sz="6000" b="1" dirty="0" err="1" smtClean="0"/>
              <a:t>fihiram-baovao</a:t>
            </a:r>
            <a:endParaRPr lang="fr-FR" sz="6000" b="1" dirty="0"/>
          </a:p>
          <a:p>
            <a:pPr algn="ctr"/>
            <a:r>
              <a:rPr lang="en-GB" sz="6000" b="1" dirty="0" smtClean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an’i</a:t>
            </a:r>
            <a:r>
              <a:rPr lang="en-GB" sz="6000" b="1" dirty="0"/>
              <a:t> Jehovah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tany</a:t>
            </a:r>
            <a:endParaRPr lang="fr-FR" sz="6000" b="1" dirty="0" smtClean="0">
              <a:effectLst/>
            </a:endParaRPr>
          </a:p>
          <a:p>
            <a:pPr algn="ctr"/>
            <a:r>
              <a:rPr lang="en-GB" sz="6000" b="1" dirty="0"/>
              <a:t>   </a:t>
            </a:r>
            <a:r>
              <a:rPr lang="en-GB" sz="6000" b="1" dirty="0" smtClean="0"/>
              <a:t> </a:t>
            </a:r>
            <a:r>
              <a:rPr lang="en-GB" sz="6000" b="1" dirty="0" err="1"/>
              <a:t>Mihirà</a:t>
            </a:r>
            <a:r>
              <a:rPr lang="en-GB" sz="6000" b="1" dirty="0"/>
              <a:t> </a:t>
            </a:r>
            <a:r>
              <a:rPr lang="en-GB" sz="6000" b="1" dirty="0" err="1" smtClean="0"/>
              <a:t>fihirana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ho</a:t>
            </a:r>
            <a:r>
              <a:rPr lang="en-GB" sz="6000" b="1" dirty="0" smtClean="0"/>
              <a:t> </a:t>
            </a:r>
            <a:r>
              <a:rPr lang="en-GB" sz="6000" b="1" dirty="0" err="1"/>
              <a:t>an’Jehovah</a:t>
            </a:r>
            <a:r>
              <a:rPr lang="en-GB" sz="6000" b="1" dirty="0"/>
              <a:t> </a:t>
            </a:r>
            <a:r>
              <a:rPr lang="en-GB" sz="6000" b="1" dirty="0" err="1" smtClean="0"/>
              <a:t>Ambarao</a:t>
            </a:r>
            <a:r>
              <a:rPr lang="en-GB" sz="6000" b="1" dirty="0" smtClean="0"/>
              <a:t> </a:t>
            </a:r>
            <a:r>
              <a:rPr lang="en-GB" sz="6000" b="1" dirty="0" err="1"/>
              <a:t>amin’ny</a:t>
            </a:r>
            <a:r>
              <a:rPr lang="en-GB" sz="6000" b="1" dirty="0"/>
              <a:t> </a:t>
            </a:r>
            <a:r>
              <a:rPr lang="en-GB" sz="6000" b="1" dirty="0" err="1"/>
              <a:t>jentilisa</a:t>
            </a:r>
            <a:endParaRPr lang="fr-FR" sz="6000" b="1" dirty="0" smtClean="0">
              <a:effectLst/>
            </a:endParaRPr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Dia</a:t>
            </a:r>
            <a:r>
              <a:rPr lang="en-GB" sz="6000" b="1" dirty="0"/>
              <a:t> </a:t>
            </a:r>
            <a:r>
              <a:rPr lang="en-GB" sz="6000" b="1" dirty="0" err="1" smtClean="0"/>
              <a:t>ambarao</a:t>
            </a:r>
            <a:r>
              <a:rPr lang="en-GB" sz="6000" b="1" dirty="0" smtClean="0"/>
              <a:t>, </a:t>
            </a:r>
            <a:r>
              <a:rPr lang="en-GB" sz="6000" b="1" dirty="0" err="1" smtClean="0"/>
              <a:t>ambarao</a:t>
            </a:r>
            <a:r>
              <a:rPr lang="en-GB" sz="6000" b="1" dirty="0" smtClean="0"/>
              <a:t>, </a:t>
            </a:r>
            <a:r>
              <a:rPr lang="en-GB" sz="6000" b="1" dirty="0" err="1"/>
              <a:t>ambarao</a:t>
            </a:r>
            <a:r>
              <a:rPr lang="en-GB" sz="6000" b="1" dirty="0"/>
              <a:t> </a:t>
            </a:r>
            <a:r>
              <a:rPr lang="en-GB" sz="6000" b="1" dirty="0" err="1" smtClean="0"/>
              <a:t>amin’ny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jentilisa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/>
              <a:t>voninahiny</a:t>
            </a:r>
            <a:r>
              <a:rPr lang="en-GB" sz="6000" b="1" dirty="0" smtClean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02525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746760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err="1"/>
              <a:t>Mihirà</a:t>
            </a:r>
            <a:r>
              <a:rPr lang="en-GB" sz="6000" b="1" dirty="0"/>
              <a:t> </a:t>
            </a:r>
            <a:r>
              <a:rPr lang="en-GB" sz="6000" b="1" dirty="0" err="1" smtClean="0"/>
              <a:t>fihiram-baovao</a:t>
            </a:r>
            <a:endParaRPr lang="fr-FR" sz="6000" b="1" dirty="0"/>
          </a:p>
          <a:p>
            <a:pPr algn="ctr"/>
            <a:r>
              <a:rPr lang="en-GB" sz="6000" b="1" dirty="0" smtClean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an’i</a:t>
            </a:r>
            <a:r>
              <a:rPr lang="en-GB" sz="6000" b="1" dirty="0"/>
              <a:t> Jehovah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tany</a:t>
            </a:r>
            <a:endParaRPr lang="fr-FR" sz="6000" b="1" dirty="0" smtClean="0">
              <a:effectLst/>
            </a:endParaRPr>
          </a:p>
          <a:p>
            <a:pPr algn="ctr"/>
            <a:r>
              <a:rPr lang="en-GB" sz="6000" b="1" dirty="0"/>
              <a:t>   </a:t>
            </a:r>
            <a:r>
              <a:rPr lang="en-GB" sz="6000" b="1" dirty="0" smtClean="0"/>
              <a:t> </a:t>
            </a:r>
            <a:r>
              <a:rPr lang="en-GB" sz="6000" b="1" dirty="0" err="1"/>
              <a:t>Mihirà</a:t>
            </a:r>
            <a:r>
              <a:rPr lang="en-GB" sz="6000" b="1" dirty="0"/>
              <a:t> </a:t>
            </a:r>
            <a:r>
              <a:rPr lang="en-GB" sz="6000" b="1" dirty="0" err="1" smtClean="0"/>
              <a:t>fihirana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ho</a:t>
            </a:r>
            <a:r>
              <a:rPr lang="en-GB" sz="6000" b="1" dirty="0" smtClean="0"/>
              <a:t> </a:t>
            </a:r>
            <a:r>
              <a:rPr lang="en-GB" sz="6000" b="1" dirty="0" err="1"/>
              <a:t>an’Jehovah</a:t>
            </a:r>
            <a:r>
              <a:rPr lang="en-GB" sz="6000" b="1" dirty="0"/>
              <a:t> </a:t>
            </a:r>
            <a:r>
              <a:rPr lang="en-GB" sz="6000" b="1" dirty="0" err="1" smtClean="0"/>
              <a:t>Ambarao</a:t>
            </a:r>
            <a:r>
              <a:rPr lang="en-GB" sz="6000" b="1" dirty="0" smtClean="0"/>
              <a:t> </a:t>
            </a:r>
            <a:r>
              <a:rPr lang="en-GB" sz="6000" b="1" dirty="0" err="1"/>
              <a:t>amin’ny</a:t>
            </a:r>
            <a:r>
              <a:rPr lang="en-GB" sz="6000" b="1" dirty="0"/>
              <a:t> </a:t>
            </a:r>
            <a:r>
              <a:rPr lang="en-GB" sz="6000" b="1" dirty="0" err="1"/>
              <a:t>jentilisa</a:t>
            </a:r>
            <a:endParaRPr lang="fr-FR" sz="6000" b="1" dirty="0" smtClean="0">
              <a:effectLst/>
            </a:endParaRPr>
          </a:p>
          <a:p>
            <a:pPr algn="ctr"/>
            <a:r>
              <a:rPr lang="en-GB" sz="6000" b="1" dirty="0"/>
              <a:t>   </a:t>
            </a:r>
            <a:r>
              <a:rPr lang="en-GB" sz="6000" b="1" dirty="0" err="1"/>
              <a:t>Dia</a:t>
            </a:r>
            <a:r>
              <a:rPr lang="en-GB" sz="6000" b="1" dirty="0"/>
              <a:t> </a:t>
            </a:r>
            <a:r>
              <a:rPr lang="en-GB" sz="6000" b="1" dirty="0" err="1" smtClean="0"/>
              <a:t>ambarao</a:t>
            </a:r>
            <a:r>
              <a:rPr lang="en-GB" sz="6000" b="1" dirty="0" smtClean="0"/>
              <a:t>, </a:t>
            </a:r>
            <a:r>
              <a:rPr lang="en-GB" sz="6000" b="1" dirty="0" err="1" smtClean="0"/>
              <a:t>ambarao</a:t>
            </a:r>
            <a:r>
              <a:rPr lang="en-GB" sz="6000" b="1" dirty="0" smtClean="0"/>
              <a:t>, </a:t>
            </a:r>
            <a:r>
              <a:rPr lang="en-GB" sz="6000" b="1" dirty="0" err="1"/>
              <a:t>ambarao</a:t>
            </a:r>
            <a:r>
              <a:rPr lang="en-GB" sz="6000" b="1" dirty="0"/>
              <a:t> </a:t>
            </a:r>
            <a:r>
              <a:rPr lang="en-GB" sz="6000" b="1" dirty="0" err="1" smtClean="0"/>
              <a:t>amin’ny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jentilisa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/>
              <a:t>voninahiny</a:t>
            </a:r>
            <a:r>
              <a:rPr lang="en-GB" sz="6000" b="1" dirty="0" smtClean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405749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508760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err="1" smtClean="0"/>
              <a:t>Mihirà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fihirana</a:t>
            </a:r>
            <a:r>
              <a:rPr lang="en-GB" sz="6000" b="1" dirty="0" smtClean="0"/>
              <a:t>, </a:t>
            </a:r>
            <a:r>
              <a:rPr lang="en-GB" sz="6000" b="1" dirty="0" err="1"/>
              <a:t>fihiram-baovao</a:t>
            </a:r>
            <a:endParaRPr lang="fr-FR" sz="6000" b="1" dirty="0" smtClean="0">
              <a:effectLst/>
            </a:endParaRPr>
          </a:p>
          <a:p>
            <a:pPr algn="ctr"/>
            <a:r>
              <a:rPr lang="en-GB" sz="6000" b="1" dirty="0"/>
              <a:t> </a:t>
            </a:r>
            <a:r>
              <a:rPr lang="en-GB" sz="6000" b="1" dirty="0" err="1" smtClean="0"/>
              <a:t>Mihirà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fihirana</a:t>
            </a:r>
            <a:r>
              <a:rPr lang="en-GB" sz="6000" b="1" dirty="0" smtClean="0"/>
              <a:t>, </a:t>
            </a:r>
            <a:r>
              <a:rPr lang="en-GB" sz="6000" b="1" dirty="0" err="1" smtClean="0"/>
              <a:t>mihirà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fihirana</a:t>
            </a:r>
            <a:endParaRPr lang="fr-FR" sz="6000" b="1" dirty="0"/>
          </a:p>
          <a:p>
            <a:pPr algn="ctr"/>
            <a:r>
              <a:rPr lang="en-GB" sz="6000" b="1" dirty="0" err="1" smtClean="0"/>
              <a:t>Mihirà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fihirana</a:t>
            </a:r>
            <a:endParaRPr lang="fr-FR" sz="6000" b="1" dirty="0" smtClean="0">
              <a:effectLst/>
            </a:endParaRPr>
          </a:p>
          <a:p>
            <a:pPr algn="ctr"/>
            <a:r>
              <a:rPr lang="en-GB" sz="6000" b="1" dirty="0" smtClean="0"/>
              <a:t>   </a:t>
            </a:r>
            <a:r>
              <a:rPr lang="en-GB" sz="6000" b="1" dirty="0" err="1" smtClean="0"/>
              <a:t>Ho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an’i</a:t>
            </a:r>
            <a:r>
              <a:rPr lang="en-GB" sz="6000" b="1" dirty="0" smtClean="0"/>
              <a:t> Jehovah </a:t>
            </a:r>
            <a:r>
              <a:rPr lang="en-GB" sz="6000" b="1" dirty="0" err="1" smtClean="0"/>
              <a:t>ry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tany</a:t>
            </a:r>
            <a:r>
              <a:rPr lang="en-GB" sz="6000" b="1" dirty="0" smtClean="0"/>
              <a:t>   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498768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99060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err="1" smtClean="0"/>
              <a:t>Ambarao</a:t>
            </a:r>
            <a:r>
              <a:rPr lang="en-GB" sz="5400" b="1" dirty="0" smtClean="0"/>
              <a:t>, </a:t>
            </a:r>
            <a:r>
              <a:rPr lang="en-GB" sz="5400" b="1" dirty="0" err="1" smtClean="0"/>
              <a:t>ambarao</a:t>
            </a:r>
            <a:r>
              <a:rPr lang="en-GB" sz="5400" b="1" dirty="0" smtClean="0"/>
              <a:t> </a:t>
            </a:r>
            <a:r>
              <a:rPr lang="en-GB" sz="5400" b="1" dirty="0" err="1"/>
              <a:t>amin’ny</a:t>
            </a:r>
            <a:endParaRPr lang="fr-FR" sz="5400" b="1" dirty="0" smtClean="0">
              <a:effectLst/>
            </a:endParaRPr>
          </a:p>
          <a:p>
            <a:pPr algn="ctr"/>
            <a:r>
              <a:rPr lang="en-GB" sz="5400" b="1" dirty="0"/>
              <a:t> 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Jentilisa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voninahiny</a:t>
            </a:r>
            <a:endParaRPr lang="fr-FR" sz="5400" b="1" dirty="0" smtClean="0">
              <a:effectLst/>
            </a:endParaRPr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 smtClean="0"/>
              <a:t>Ambarao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amin’ny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Jentilisa</a:t>
            </a:r>
            <a:endParaRPr lang="en-GB" sz="5400" b="1" dirty="0" smtClean="0"/>
          </a:p>
          <a:p>
            <a:pPr algn="ctr"/>
            <a:r>
              <a:rPr lang="en-GB" sz="5400" b="1" dirty="0" err="1" smtClean="0"/>
              <a:t>Fa</a:t>
            </a:r>
            <a:r>
              <a:rPr lang="en-GB" sz="5400" b="1" dirty="0" smtClean="0"/>
              <a:t> </a:t>
            </a:r>
            <a:r>
              <a:rPr lang="en-GB" sz="5400" b="1" dirty="0"/>
              <a:t>Jehovah no </a:t>
            </a:r>
            <a:r>
              <a:rPr lang="en-GB" sz="5400" b="1" dirty="0" err="1" smtClean="0"/>
              <a:t>mendrika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indrindra</a:t>
            </a:r>
            <a:endParaRPr lang="fr-FR" sz="5400" b="1" dirty="0" smtClean="0">
              <a:effectLst/>
            </a:endParaRPr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 smtClean="0"/>
              <a:t>Fa</a:t>
            </a:r>
            <a:r>
              <a:rPr lang="en-GB" sz="5400" b="1" dirty="0" smtClean="0"/>
              <a:t> Jehovah no </a:t>
            </a:r>
            <a:r>
              <a:rPr lang="en-GB" sz="5400" b="1" dirty="0" err="1" smtClean="0"/>
              <a:t>mendrika</a:t>
            </a:r>
            <a:r>
              <a:rPr lang="en-GB" sz="5400" b="1" dirty="0" smtClean="0"/>
              <a:t>,</a:t>
            </a:r>
          </a:p>
          <a:p>
            <a:pPr algn="ctr"/>
            <a:r>
              <a:rPr lang="en-GB" sz="5400" b="1" dirty="0" err="1" smtClean="0"/>
              <a:t>Izy</a:t>
            </a:r>
            <a:r>
              <a:rPr lang="en-GB" sz="5400" b="1" dirty="0" smtClean="0"/>
              <a:t> </a:t>
            </a:r>
            <a:r>
              <a:rPr lang="en-GB" sz="5400" b="1" dirty="0"/>
              <a:t>no </a:t>
            </a:r>
            <a:r>
              <a:rPr lang="en-GB" sz="5400" b="1" dirty="0" err="1"/>
              <a:t>mendrika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 smtClean="0"/>
              <a:t>fiderana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580257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508760"/>
            <a:ext cx="1219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err="1" smtClean="0"/>
              <a:t>Mihirà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fihirana</a:t>
            </a:r>
            <a:r>
              <a:rPr lang="en-GB" sz="6000" b="1" dirty="0" smtClean="0"/>
              <a:t>, </a:t>
            </a:r>
            <a:r>
              <a:rPr lang="en-GB" sz="6000" b="1" dirty="0" err="1"/>
              <a:t>fihiram-baovao</a:t>
            </a:r>
            <a:endParaRPr lang="fr-FR" sz="6000" b="1" dirty="0" smtClean="0">
              <a:effectLst/>
            </a:endParaRPr>
          </a:p>
          <a:p>
            <a:pPr algn="ctr"/>
            <a:r>
              <a:rPr lang="en-GB" sz="6000" b="1" dirty="0"/>
              <a:t> </a:t>
            </a:r>
            <a:r>
              <a:rPr lang="en-GB" sz="6000" b="1" dirty="0" err="1" smtClean="0"/>
              <a:t>Mihirà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fihirana</a:t>
            </a:r>
            <a:r>
              <a:rPr lang="en-GB" sz="6000" b="1" dirty="0" smtClean="0"/>
              <a:t>, </a:t>
            </a:r>
            <a:r>
              <a:rPr lang="en-GB" sz="6000" b="1" dirty="0" err="1" smtClean="0"/>
              <a:t>mihirà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fihirana</a:t>
            </a:r>
            <a:endParaRPr lang="fr-FR" sz="6000" b="1" dirty="0"/>
          </a:p>
          <a:p>
            <a:pPr algn="ctr"/>
            <a:r>
              <a:rPr lang="en-GB" sz="6000" b="1" dirty="0" err="1" smtClean="0"/>
              <a:t>Mihirà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fihirana</a:t>
            </a:r>
            <a:endParaRPr lang="fr-FR" sz="6000" b="1" dirty="0" smtClean="0">
              <a:effectLst/>
            </a:endParaRPr>
          </a:p>
          <a:p>
            <a:pPr algn="ctr"/>
            <a:r>
              <a:rPr lang="en-GB" sz="6000" b="1" dirty="0" smtClean="0"/>
              <a:t>   </a:t>
            </a:r>
            <a:r>
              <a:rPr lang="en-GB" sz="6000" b="1" dirty="0" err="1" smtClean="0"/>
              <a:t>Ho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an’i</a:t>
            </a:r>
            <a:r>
              <a:rPr lang="en-GB" sz="6000" b="1" dirty="0" smtClean="0"/>
              <a:t> Jehovah </a:t>
            </a:r>
            <a:r>
              <a:rPr lang="en-GB" sz="6000" b="1" dirty="0" err="1" smtClean="0"/>
              <a:t>ry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tany</a:t>
            </a:r>
            <a:r>
              <a:rPr lang="en-GB" sz="6000" b="1" dirty="0" smtClean="0"/>
              <a:t>   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906850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990600"/>
            <a:ext cx="12192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err="1" smtClean="0"/>
              <a:t>Ambarao</a:t>
            </a:r>
            <a:r>
              <a:rPr lang="en-GB" sz="5400" b="1" dirty="0" smtClean="0"/>
              <a:t>, </a:t>
            </a:r>
            <a:r>
              <a:rPr lang="en-GB" sz="5400" b="1" dirty="0" err="1" smtClean="0"/>
              <a:t>ambarao</a:t>
            </a:r>
            <a:r>
              <a:rPr lang="en-GB" sz="5400" b="1" dirty="0" smtClean="0"/>
              <a:t> </a:t>
            </a:r>
            <a:r>
              <a:rPr lang="en-GB" sz="5400" b="1" dirty="0" err="1"/>
              <a:t>amin’ny</a:t>
            </a:r>
            <a:endParaRPr lang="fr-FR" sz="5400" b="1" dirty="0" smtClean="0">
              <a:effectLst/>
            </a:endParaRPr>
          </a:p>
          <a:p>
            <a:pPr algn="ctr"/>
            <a:r>
              <a:rPr lang="en-GB" sz="5400" b="1" dirty="0"/>
              <a:t> 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Jentilisa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voninahiny</a:t>
            </a:r>
            <a:endParaRPr lang="fr-FR" sz="5400" b="1" dirty="0" smtClean="0">
              <a:effectLst/>
            </a:endParaRPr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 smtClean="0"/>
              <a:t>Ambarao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amin’ny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Jentilisa</a:t>
            </a:r>
            <a:endParaRPr lang="en-GB" sz="5400" b="1" dirty="0" smtClean="0"/>
          </a:p>
          <a:p>
            <a:pPr algn="ctr"/>
            <a:r>
              <a:rPr lang="en-GB" sz="5400" b="1" dirty="0" err="1" smtClean="0"/>
              <a:t>Fa</a:t>
            </a:r>
            <a:r>
              <a:rPr lang="en-GB" sz="5400" b="1" dirty="0" smtClean="0"/>
              <a:t> </a:t>
            </a:r>
            <a:r>
              <a:rPr lang="en-GB" sz="5400" b="1" dirty="0"/>
              <a:t>Jehovah no </a:t>
            </a:r>
            <a:r>
              <a:rPr lang="en-GB" sz="5400" b="1" dirty="0" err="1" smtClean="0"/>
              <a:t>mendrika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indrindra</a:t>
            </a:r>
            <a:endParaRPr lang="fr-FR" sz="5400" b="1" dirty="0" smtClean="0">
              <a:effectLst/>
            </a:endParaRPr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 smtClean="0"/>
              <a:t>Fa</a:t>
            </a:r>
            <a:r>
              <a:rPr lang="en-GB" sz="5400" b="1" dirty="0" smtClean="0"/>
              <a:t> Jehovah no </a:t>
            </a:r>
            <a:r>
              <a:rPr lang="en-GB" sz="5400" b="1" dirty="0" err="1" smtClean="0"/>
              <a:t>mendrika</a:t>
            </a:r>
            <a:r>
              <a:rPr lang="en-GB" sz="5400" b="1" dirty="0" smtClean="0"/>
              <a:t>,</a:t>
            </a:r>
          </a:p>
          <a:p>
            <a:pPr algn="ctr"/>
            <a:r>
              <a:rPr lang="en-GB" sz="5400" b="1" dirty="0" err="1" smtClean="0"/>
              <a:t>Izy</a:t>
            </a:r>
            <a:r>
              <a:rPr lang="en-GB" sz="5400" b="1" dirty="0" smtClean="0"/>
              <a:t> </a:t>
            </a:r>
            <a:r>
              <a:rPr lang="en-GB" sz="5400" b="1" dirty="0"/>
              <a:t>no </a:t>
            </a:r>
            <a:r>
              <a:rPr lang="en-GB" sz="5400" b="1" dirty="0" err="1"/>
              <a:t>mendrika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 smtClean="0"/>
              <a:t>fiderana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5069864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152</Words>
  <Application>Microsoft Office PowerPoint</Application>
  <PresentationFormat>Grand écran</PresentationFormat>
  <Paragraphs>31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Stencil Std</vt:lpstr>
      <vt:lpstr>Thème Office</vt:lpstr>
      <vt:lpstr>FF  13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</dc:title>
  <dc:creator>Solofo</dc:creator>
  <cp:lastModifiedBy>Solofo</cp:lastModifiedBy>
  <cp:revision>6</cp:revision>
  <dcterms:created xsi:type="dcterms:W3CDTF">2014-08-28T09:32:36Z</dcterms:created>
  <dcterms:modified xsi:type="dcterms:W3CDTF">2014-08-28T11:11:45Z</dcterms:modified>
</cp:coreProperties>
</file>