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89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53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9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11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01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43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52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0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4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1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686B-68B3-4C91-AEB9-C09836735831}" type="datetimeFigureOut">
              <a:rPr lang="fr-FR" smtClean="0"/>
              <a:t>29/08/2021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EE1F-1DE6-405A-A8A3-8EFA2CB457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39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 14</a:t>
            </a:r>
            <a:endParaRPr lang="fr-FR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24000" y="562610"/>
            <a:ext cx="91290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apetrak’Aminao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fanahiako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hatrizao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fetra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apetrak’Aminao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13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24000" y="188641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apetrak’Aminao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fikelezan’aina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miafin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hetaheta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lazaina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apetrak’Aminao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18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524000" y="562610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apetrak’Aminao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fanantenana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sitraka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ombana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apetrak’Aminao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6711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FF 14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14</dc:title>
  <dc:creator>Utilisateur</dc:creator>
  <cp:lastModifiedBy>Utilisateur</cp:lastModifiedBy>
  <cp:revision>1</cp:revision>
  <dcterms:created xsi:type="dcterms:W3CDTF">2021-08-29T03:53:32Z</dcterms:created>
  <dcterms:modified xsi:type="dcterms:W3CDTF">2021-08-29T03:56:50Z</dcterms:modified>
</cp:coreProperties>
</file>