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71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1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0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9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0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4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8124-20D1-440D-811A-C3F1B9F30816}" type="datetimeFigureOut">
              <a:rPr lang="fr-FR" smtClean="0"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367742" y="1726421"/>
            <a:ext cx="7650480" cy="2718117"/>
          </a:xfrm>
        </p:spPr>
        <p:txBody>
          <a:bodyPr>
            <a:noAutofit/>
          </a:bodyPr>
          <a:lstStyle/>
          <a:p>
            <a:r>
              <a:rPr lang="fr-FR" sz="23900" b="1" dirty="0" smtClean="0">
                <a:solidFill>
                  <a:srgbClr val="C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 CENA" panose="02000000000000000000" pitchFamily="2" charset="0"/>
              </a:rPr>
              <a:t>FF 15</a:t>
            </a:r>
            <a:endParaRPr lang="fr-FR" sz="23900" b="1" dirty="0">
              <a:solidFill>
                <a:srgbClr val="C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 CENA" panose="02000000000000000000" pitchFamily="2" charset="0"/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676400" y="4308620"/>
            <a:ext cx="9144000" cy="1655762"/>
          </a:xfrm>
        </p:spPr>
        <p:txBody>
          <a:bodyPr>
            <a:noAutofit/>
          </a:bodyPr>
          <a:lstStyle/>
          <a:p>
            <a:r>
              <a:rPr lang="fr-FR" sz="16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itchFamily="66" charset="0"/>
              </a:rPr>
              <a:t>Raiko</a:t>
            </a:r>
            <a:r>
              <a:rPr lang="fr-FR" sz="16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itchFamily="66" charset="0"/>
              </a:rPr>
              <a:t> ô</a:t>
            </a:r>
            <a:endParaRPr lang="fr-FR" sz="16600" b="1" i="1" dirty="0">
              <a:solidFill>
                <a:schemeClr val="tx1">
                  <a:lumMod val="65000"/>
                  <a:lumOff val="35000"/>
                </a:schemeClr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161544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 smtClean="0"/>
              <a:t>1. </a:t>
            </a:r>
            <a:r>
              <a:rPr lang="fr-FR" sz="6000" b="1" dirty="0" err="1"/>
              <a:t>Tompo</a:t>
            </a:r>
            <a:r>
              <a:rPr lang="fr-FR" sz="6000" b="1" dirty="0"/>
              <a:t> </a:t>
            </a:r>
            <a:r>
              <a:rPr lang="fr-FR" sz="6000" b="1" dirty="0" err="1"/>
              <a:t>malala</a:t>
            </a:r>
            <a:r>
              <a:rPr lang="fr-FR" sz="6000" b="1" dirty="0"/>
              <a:t> </a:t>
            </a:r>
            <a:r>
              <a:rPr lang="fr-FR" sz="6000" b="1" dirty="0" err="1"/>
              <a:t>tsitoha</a:t>
            </a:r>
            <a:r>
              <a:rPr lang="fr-FR" sz="6000" b="1" dirty="0" smtClean="0"/>
              <a:t>, </a:t>
            </a:r>
            <a:r>
              <a:rPr lang="en-GB" sz="6000" b="1" dirty="0" err="1"/>
              <a:t>inty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vao</a:t>
            </a:r>
            <a:r>
              <a:rPr lang="en-GB" sz="6000" b="1" dirty="0"/>
              <a:t> </a:t>
            </a:r>
            <a:r>
              <a:rPr lang="en-GB" sz="6000" b="1" dirty="0" err="1"/>
              <a:t>nandre</a:t>
            </a:r>
            <a:r>
              <a:rPr lang="en-GB" sz="6000" b="1" dirty="0"/>
              <a:t>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 smtClean="0"/>
              <a:t>feo</a:t>
            </a:r>
            <a:r>
              <a:rPr lang="en-GB" sz="6000" b="1" dirty="0" smtClean="0"/>
              <a:t> </a:t>
            </a:r>
            <a:r>
              <a:rPr lang="en-GB" sz="6000" b="1" dirty="0" err="1"/>
              <a:t>niantso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Tsapako</a:t>
            </a:r>
            <a:r>
              <a:rPr lang="en-GB" sz="6000" b="1" dirty="0"/>
              <a:t> </a:t>
            </a:r>
            <a:r>
              <a:rPr lang="en-GB" sz="6000" b="1" dirty="0" err="1"/>
              <a:t>anatiko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Mitaona</a:t>
            </a:r>
            <a:r>
              <a:rPr lang="en-GB" sz="6000" b="1" dirty="0"/>
              <a:t> </a:t>
            </a:r>
            <a:r>
              <a:rPr lang="en-GB" sz="6000" b="1" dirty="0" err="1" smtClean="0"/>
              <a:t>ahy</a:t>
            </a:r>
            <a:r>
              <a:rPr lang="en-GB" sz="6000" b="1" dirty="0" smtClean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hiverina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1574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49352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/>
              <a:t>Raiko</a:t>
            </a:r>
            <a:r>
              <a:rPr lang="en-GB" sz="6000" b="1" dirty="0"/>
              <a:t> ô ! </a:t>
            </a:r>
            <a:r>
              <a:rPr lang="en-GB" sz="6000" b="1" dirty="0" err="1"/>
              <a:t>Raiko</a:t>
            </a:r>
            <a:r>
              <a:rPr lang="en-GB" sz="6000" b="1" dirty="0"/>
              <a:t> ô ! </a:t>
            </a:r>
            <a:r>
              <a:rPr lang="en-GB" sz="6000" b="1" dirty="0" smtClean="0"/>
              <a:t> </a:t>
            </a:r>
            <a:r>
              <a:rPr lang="en-GB" sz="6000" b="1" dirty="0" err="1"/>
              <a:t>Inty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 smtClean="0"/>
              <a:t>isan’ireo</a:t>
            </a:r>
            <a:r>
              <a:rPr lang="en-GB" sz="6000" b="1" dirty="0" smtClean="0"/>
              <a:t> </a:t>
            </a:r>
            <a:r>
              <a:rPr lang="en-GB" sz="6000" b="1" dirty="0" err="1"/>
              <a:t>zanakao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 smtClean="0"/>
              <a:t>nania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hiova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Hanaraka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didinao</a:t>
            </a:r>
            <a:r>
              <a:rPr lang="en-GB" sz="6000" b="1" dirty="0" smtClean="0"/>
              <a:t> </a:t>
            </a:r>
            <a:r>
              <a:rPr lang="en-GB" sz="6000" b="1" dirty="0" smtClean="0"/>
              <a:t>Ray 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3011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1544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2.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Zokiko</a:t>
            </a:r>
            <a:r>
              <a:rPr lang="en-GB" sz="6000" b="1" dirty="0"/>
              <a:t> ô </a:t>
            </a:r>
            <a:r>
              <a:rPr lang="en-GB" sz="6000" b="1" dirty="0" smtClean="0"/>
              <a:t>!</a:t>
            </a:r>
            <a:r>
              <a:rPr lang="en-GB" sz="6000" b="1" dirty="0" err="1" smtClean="0"/>
              <a:t>Raiso</a:t>
            </a:r>
            <a:r>
              <a:rPr lang="en-GB" sz="6000" b="1" dirty="0" smtClean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isan’ireo</a:t>
            </a:r>
            <a:r>
              <a:rPr lang="en-GB" sz="6000" b="1" dirty="0"/>
              <a:t> </a:t>
            </a:r>
            <a:r>
              <a:rPr lang="en-GB" sz="6000" b="1" dirty="0" err="1" smtClean="0"/>
              <a:t>zandrinao</a:t>
            </a:r>
            <a:r>
              <a:rPr lang="en-GB" sz="6000" b="1" dirty="0" smtClean="0"/>
              <a:t> </a:t>
            </a:r>
            <a:r>
              <a:rPr lang="en-GB" sz="6000" b="1" dirty="0" err="1"/>
              <a:t>tianao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Neniko</a:t>
            </a:r>
            <a:r>
              <a:rPr lang="en-GB" sz="6000" b="1" dirty="0"/>
              <a:t> </a:t>
            </a:r>
            <a:r>
              <a:rPr lang="en-GB" sz="6000" b="1" dirty="0" err="1"/>
              <a:t>ireny</a:t>
            </a:r>
            <a:r>
              <a:rPr lang="en-GB" sz="6000" b="1" dirty="0"/>
              <a:t> </a:t>
            </a:r>
            <a:r>
              <a:rPr lang="en-GB" sz="6000" b="1" dirty="0" err="1"/>
              <a:t>taloha</a:t>
            </a:r>
            <a:r>
              <a:rPr lang="en-GB" sz="6000" b="1" dirty="0" smtClean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hiova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Raiso</a:t>
            </a:r>
            <a:r>
              <a:rPr lang="en-GB" sz="6000" b="1" dirty="0" smtClean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Jesoa</a:t>
            </a:r>
            <a:r>
              <a:rPr lang="en-GB" sz="6000" b="1" dirty="0"/>
              <a:t> </a:t>
            </a:r>
            <a:r>
              <a:rPr lang="en-GB" sz="6000" b="1" dirty="0" smtClean="0"/>
              <a:t>!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9709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002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smtClean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err="1"/>
              <a:t>Inty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 smtClean="0"/>
              <a:t>isan’ireo</a:t>
            </a:r>
            <a:r>
              <a:rPr lang="en-GB" sz="6000" b="1" dirty="0" smtClean="0"/>
              <a:t> </a:t>
            </a:r>
            <a:r>
              <a:rPr lang="en-GB" sz="6000" b="1" dirty="0" err="1"/>
              <a:t>zandrinao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 smtClean="0"/>
              <a:t>nania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hiova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Hanaraka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smtClean="0"/>
              <a:t>didinao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Jesoa</a:t>
            </a:r>
            <a:r>
              <a:rPr lang="en-GB" sz="6000" b="1" dirty="0" smtClean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924473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116</Words>
  <Application>Microsoft Office PowerPoint</Application>
  <PresentationFormat>Personnalisé</PresentationFormat>
  <Paragraphs>18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 15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15</dc:title>
  <dc:creator>Solofo</dc:creator>
  <cp:lastModifiedBy>ami</cp:lastModifiedBy>
  <cp:revision>6</cp:revision>
  <dcterms:created xsi:type="dcterms:W3CDTF">2014-08-28T11:12:51Z</dcterms:created>
  <dcterms:modified xsi:type="dcterms:W3CDTF">2014-11-09T06:57:10Z</dcterms:modified>
</cp:coreProperties>
</file>