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4DBF-EAD6-4323-8220-82CCE866373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3BCF-E895-4E78-9268-74E3C92A6BF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1772816"/>
            <a:ext cx="10363200" cy="1470025"/>
          </a:xfrm>
        </p:spPr>
        <p:txBody>
          <a:bodyPr>
            <a:noAutofit/>
          </a:bodyPr>
          <a:lstStyle/>
          <a:p>
            <a:r>
              <a:rPr lang="fr-FR" sz="23900" b="1" i="1" dirty="0" smtClean="0"/>
              <a:t>FF 16</a:t>
            </a:r>
            <a:endParaRPr lang="fr-FR" sz="239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55440" y="3861048"/>
            <a:ext cx="9577064" cy="2351112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8800" b="1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Tsy</a:t>
            </a:r>
            <a:r>
              <a:rPr lang="fr-FR" sz="88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fr-FR" sz="8800" b="1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izany</a:t>
            </a:r>
            <a:r>
              <a:rPr lang="fr-FR" sz="88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no </a:t>
            </a:r>
            <a:r>
              <a:rPr lang="fr-FR" sz="8800" b="1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ilaina</a:t>
            </a:r>
            <a:endParaRPr lang="fr-FR" sz="8800" b="1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6672"/>
            <a:ext cx="12192000" cy="6072230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latin typeface="+mn-lt"/>
              </a:rPr>
              <a:t>1) </a:t>
            </a:r>
            <a:r>
              <a:rPr lang="en-GB" sz="7200" b="1" dirty="0" err="1">
                <a:latin typeface="Monotype Corsiva" panose="03010101010201010101" pitchFamily="66" charset="0"/>
              </a:rPr>
              <a:t>Tsy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vitam-po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onena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 err="1" smtClean="0">
                <a:latin typeface="Monotype Corsiva" panose="03010101010201010101" pitchFamily="66" charset="0"/>
              </a:rPr>
              <a:t>Tsy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vitan-dranomaso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 err="1" smtClean="0">
                <a:latin typeface="Monotype Corsiva" panose="03010101010201010101" pitchFamily="66" charset="0"/>
              </a:rPr>
              <a:t>Ny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asam-pamonjena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 err="1" smtClean="0">
                <a:latin typeface="Monotype Corsiva" panose="03010101010201010101" pitchFamily="66" charset="0"/>
              </a:rPr>
              <a:t>Tsy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azo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atao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 err="1" smtClean="0">
                <a:latin typeface="Monotype Corsiva" panose="03010101010201010101" pitchFamily="66" charset="0"/>
              </a:rPr>
              <a:t>Mifampiandry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 smtClean="0">
                <a:latin typeface="Monotype Corsiva" panose="03010101010201010101" pitchFamily="66" charset="0"/>
              </a:rPr>
              <a:t>andraso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endParaRPr lang="fr-FR" sz="7200" b="1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05"/>
            <a:ext cx="12192000" cy="6072230"/>
          </a:xfrm>
        </p:spPr>
        <p:txBody>
          <a:bodyPr>
            <a:normAutofit/>
          </a:bodyPr>
          <a:lstStyle/>
          <a:p>
            <a:r>
              <a:rPr lang="en-GB" sz="7200" b="1" dirty="0" err="1" smtClean="0">
                <a:latin typeface="Monotype Corsiva" panose="03010101010201010101" pitchFamily="66" charset="0"/>
              </a:rPr>
              <a:t>Tsy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azo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ifanerena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 smtClean="0">
                <a:latin typeface="Monotype Corsiva" panose="03010101010201010101" pitchFamily="66" charset="0"/>
              </a:rPr>
              <a:t>Mila </a:t>
            </a:r>
            <a:r>
              <a:rPr lang="en-GB" sz="7200" b="1" dirty="0" err="1">
                <a:latin typeface="Monotype Corsiva" panose="03010101010201010101" pitchFamily="66" charset="0"/>
              </a:rPr>
              <a:t>fandavan-tena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 err="1" smtClean="0">
                <a:latin typeface="Monotype Corsiva" panose="03010101010201010101" pitchFamily="66" charset="0"/>
              </a:rPr>
              <a:t>Sy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hery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tsy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mba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maty</a:t>
            </a:r>
            <a:r>
              <a:rPr lang="fr-FR" sz="7200" b="1">
                <a:latin typeface="Monotype Corsiva" panose="03010101010201010101" pitchFamily="66" charset="0"/>
              </a:rPr>
              <a:t/>
            </a:r>
            <a:br>
              <a:rPr lang="fr-FR" sz="7200" b="1">
                <a:latin typeface="Monotype Corsiva" panose="03010101010201010101" pitchFamily="66" charset="0"/>
              </a:rPr>
            </a:br>
            <a:r>
              <a:rPr lang="en-GB" sz="7200" b="1" smtClean="0">
                <a:latin typeface="Monotype Corsiva" panose="03010101010201010101" pitchFamily="66" charset="0"/>
              </a:rPr>
              <a:t>Herim-po</a:t>
            </a:r>
            <a:r>
              <a:rPr lang="en-GB" sz="7200" b="1" dirty="0">
                <a:latin typeface="Monotype Corsiva" panose="03010101010201010101" pitchFamily="66" charset="0"/>
              </a:rPr>
              <a:t>, </a:t>
            </a:r>
            <a:r>
              <a:rPr lang="en-GB" sz="7200" b="1" dirty="0" err="1">
                <a:latin typeface="Monotype Corsiva" panose="03010101010201010101" pitchFamily="66" charset="0"/>
              </a:rPr>
              <a:t>herin-tsaina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koa</a:t>
            </a:r>
            <a:r>
              <a:rPr lang="en-GB" sz="7200" b="1" dirty="0" smtClean="0">
                <a:latin typeface="Monotype Corsiva" panose="03010101010201010101" pitchFamily="66" charset="0"/>
              </a:rPr>
              <a:t>.</a:t>
            </a:r>
            <a:endParaRPr lang="fr-FR" sz="7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6672"/>
            <a:ext cx="12192000" cy="6072230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en-GB" dirty="0" smtClean="0"/>
              <a:t> 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Na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onena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fonao</a:t>
            </a:r>
            <a:r>
              <a:rPr lang="fr-FR" sz="8800" b="1" dirty="0">
                <a:solidFill>
                  <a:srgbClr val="C00000"/>
                </a:solidFill>
                <a:latin typeface="Apache" pitchFamily="2" charset="0"/>
              </a:rPr>
              <a:t/>
            </a:r>
            <a:br>
              <a:rPr lang="fr-FR" sz="8800" b="1" dirty="0">
                <a:solidFill>
                  <a:srgbClr val="C00000"/>
                </a:solidFill>
                <a:latin typeface="Apache" pitchFamily="2" charset="0"/>
              </a:rPr>
            </a:b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 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Na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tomany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maso</a:t>
            </a:r>
            <a:r>
              <a:rPr lang="fr-FR" sz="8800" b="1" dirty="0">
                <a:solidFill>
                  <a:srgbClr val="C00000"/>
                </a:solidFill>
                <a:latin typeface="Apache" pitchFamily="2" charset="0"/>
              </a:rPr>
              <a:t/>
            </a:r>
            <a:br>
              <a:rPr lang="fr-FR" sz="8800" b="1" dirty="0">
                <a:solidFill>
                  <a:srgbClr val="C00000"/>
                </a:solidFill>
                <a:latin typeface="Apache" pitchFamily="2" charset="0"/>
              </a:rPr>
            </a:b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 smtClean="0">
                <a:solidFill>
                  <a:srgbClr val="C00000"/>
                </a:solidFill>
                <a:latin typeface="Apache" pitchFamily="2" charset="0"/>
              </a:rPr>
              <a:t>Tsy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izany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no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ilaina</a:t>
            </a:r>
            <a:r>
              <a:rPr lang="fr-FR" sz="8800" b="1" dirty="0">
                <a:solidFill>
                  <a:srgbClr val="C00000"/>
                </a:solidFill>
                <a:latin typeface="Apache" pitchFamily="2" charset="0"/>
              </a:rPr>
              <a:t/>
            </a:r>
            <a:br>
              <a:rPr lang="fr-FR" sz="8800" b="1" dirty="0">
                <a:solidFill>
                  <a:srgbClr val="C00000"/>
                </a:solidFill>
                <a:latin typeface="Apache" pitchFamily="2" charset="0"/>
              </a:rPr>
            </a:b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 </a:t>
            </a:r>
            <a:r>
              <a:rPr lang="en-GB" sz="8800" b="1" dirty="0" err="1" smtClean="0">
                <a:solidFill>
                  <a:srgbClr val="C00000"/>
                </a:solidFill>
                <a:latin typeface="Apache" pitchFamily="2" charset="0"/>
              </a:rPr>
              <a:t>Fa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fifankatiavana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.</a:t>
            </a:r>
            <a:endParaRPr lang="fr-FR" sz="8000" b="1" dirty="0">
              <a:solidFill>
                <a:srgbClr val="C00000"/>
              </a:solidFill>
              <a:latin typeface="Apache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68696" y="476672"/>
            <a:ext cx="12192000" cy="6072230"/>
          </a:xfrm>
        </p:spPr>
        <p:txBody>
          <a:bodyPr>
            <a:normAutofit/>
          </a:bodyPr>
          <a:lstStyle/>
          <a:p>
            <a:r>
              <a:rPr lang="en-GB" sz="8800" b="1" dirty="0" smtClean="0"/>
              <a:t>2) </a:t>
            </a:r>
            <a:r>
              <a:rPr lang="en-GB" sz="7200" b="1" dirty="0" err="1">
                <a:latin typeface="Monotype Corsiva" panose="03010101010201010101" pitchFamily="66" charset="0"/>
              </a:rPr>
              <a:t>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mpianatry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Tompo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>
                <a:latin typeface="Monotype Corsiva" panose="03010101010201010101" pitchFamily="66" charset="0"/>
              </a:rPr>
              <a:t>    </a:t>
            </a:r>
            <a:r>
              <a:rPr lang="en-GB" sz="7200" b="1" dirty="0" err="1">
                <a:latin typeface="Monotype Corsiva" panose="03010101010201010101" pitchFamily="66" charset="0"/>
              </a:rPr>
              <a:t>Asainy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mifanompo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>
                <a:latin typeface="Monotype Corsiva" panose="03010101010201010101" pitchFamily="66" charset="0"/>
              </a:rPr>
              <a:t>    Na </a:t>
            </a:r>
            <a:r>
              <a:rPr lang="en-GB" sz="7200" b="1" dirty="0" err="1">
                <a:latin typeface="Monotype Corsiva" panose="03010101010201010101" pitchFamily="66" charset="0"/>
              </a:rPr>
              <a:t>mamy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na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mangidy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>
                <a:latin typeface="Monotype Corsiva" panose="03010101010201010101" pitchFamily="66" charset="0"/>
              </a:rPr>
              <a:t>    </a:t>
            </a:r>
            <a:r>
              <a:rPr lang="en-GB" sz="7200" b="1" dirty="0" err="1">
                <a:latin typeface="Monotype Corsiva" panose="03010101010201010101" pitchFamily="66" charset="0"/>
              </a:rPr>
              <a:t>Miara-dia</a:t>
            </a:r>
            <a:r>
              <a:rPr lang="en-GB" sz="7200" b="1" dirty="0">
                <a:latin typeface="Monotype Corsiva" panose="03010101010201010101" pitchFamily="66" charset="0"/>
              </a:rPr>
              <a:t>, </a:t>
            </a:r>
            <a:r>
              <a:rPr lang="en-GB" sz="7200" b="1" dirty="0" err="1">
                <a:latin typeface="Monotype Corsiva" panose="03010101010201010101" pitchFamily="66" charset="0"/>
              </a:rPr>
              <a:t>f’izany</a:t>
            </a:r>
            <a:r>
              <a:rPr lang="en-GB" sz="7200" b="1" dirty="0">
                <a:latin typeface="Monotype Corsiva" panose="03010101010201010101" pitchFamily="66" charset="0"/>
              </a:rPr>
              <a:t> no </a:t>
            </a:r>
            <a:r>
              <a:rPr lang="en-GB" sz="7200" b="1" dirty="0" err="1">
                <a:latin typeface="Monotype Corsiva" panose="03010101010201010101" pitchFamily="66" charset="0"/>
              </a:rPr>
              <a:t>didy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b="1" dirty="0"/>
              <a:t>    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04664"/>
            <a:ext cx="12192000" cy="6072230"/>
          </a:xfrm>
        </p:spPr>
        <p:txBody>
          <a:bodyPr>
            <a:normAutofit/>
          </a:bodyPr>
          <a:lstStyle/>
          <a:p>
            <a:r>
              <a:rPr lang="en-GB" sz="7200" b="1" dirty="0" err="1" smtClean="0">
                <a:latin typeface="Monotype Corsiva" panose="03010101010201010101" pitchFamily="66" charset="0"/>
              </a:rPr>
              <a:t>Mamonjy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mahantra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>
                <a:latin typeface="Monotype Corsiva" panose="03010101010201010101" pitchFamily="66" charset="0"/>
              </a:rPr>
              <a:t>  </a:t>
            </a:r>
            <a:r>
              <a:rPr lang="en-GB" sz="7200" b="1" dirty="0" err="1" smtClean="0">
                <a:latin typeface="Monotype Corsiva" panose="03010101010201010101" pitchFamily="66" charset="0"/>
              </a:rPr>
              <a:t>Manarina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lavo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>
                <a:latin typeface="Monotype Corsiva" panose="03010101010201010101" pitchFamily="66" charset="0"/>
              </a:rPr>
              <a:t>  </a:t>
            </a:r>
            <a:r>
              <a:rPr lang="en-GB" sz="7200" b="1" dirty="0" err="1" smtClean="0">
                <a:latin typeface="Monotype Corsiva" panose="03010101010201010101" pitchFamily="66" charset="0"/>
              </a:rPr>
              <a:t>Mitsabo</a:t>
            </a:r>
            <a:r>
              <a:rPr lang="en-GB" sz="7200" b="1" dirty="0" smtClean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maratra</a:t>
            </a:r>
            <a:r>
              <a:rPr lang="fr-FR" sz="7200" b="1" dirty="0">
                <a:latin typeface="Monotype Corsiva" panose="03010101010201010101" pitchFamily="66" charset="0"/>
              </a:rPr>
              <a:t/>
            </a:r>
            <a:br>
              <a:rPr lang="fr-FR" sz="7200" b="1" dirty="0">
                <a:latin typeface="Monotype Corsiva" panose="03010101010201010101" pitchFamily="66" charset="0"/>
              </a:rPr>
            </a:br>
            <a:r>
              <a:rPr lang="en-GB" sz="7200" b="1" dirty="0">
                <a:latin typeface="Monotype Corsiva" panose="03010101010201010101" pitchFamily="66" charset="0"/>
              </a:rPr>
              <a:t>    </a:t>
            </a:r>
            <a:r>
              <a:rPr lang="en-GB" sz="7200" b="1" dirty="0" err="1">
                <a:latin typeface="Monotype Corsiva" panose="03010101010201010101" pitchFamily="66" charset="0"/>
              </a:rPr>
              <a:t>Ary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koa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tsy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mba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miavom-po</a:t>
            </a:r>
            <a:r>
              <a:rPr lang="en-GB" sz="7200" b="1" dirty="0">
                <a:latin typeface="Monotype Corsiva" panose="03010101010201010101" pitchFamily="66" charset="0"/>
              </a:rPr>
              <a:t>.</a:t>
            </a:r>
            <a:endParaRPr lang="fr-FR" sz="7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2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6672"/>
            <a:ext cx="12192000" cy="6072230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en-GB" dirty="0" smtClean="0"/>
              <a:t> 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Na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onena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fonao</a:t>
            </a:r>
            <a:r>
              <a:rPr lang="fr-FR" sz="8800" b="1" dirty="0">
                <a:solidFill>
                  <a:srgbClr val="C00000"/>
                </a:solidFill>
                <a:latin typeface="Apache" pitchFamily="2" charset="0"/>
              </a:rPr>
              <a:t/>
            </a:r>
            <a:br>
              <a:rPr lang="fr-FR" sz="8800" b="1" dirty="0">
                <a:solidFill>
                  <a:srgbClr val="C00000"/>
                </a:solidFill>
                <a:latin typeface="Apache" pitchFamily="2" charset="0"/>
              </a:rPr>
            </a:b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 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Na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tomany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maso</a:t>
            </a:r>
            <a:r>
              <a:rPr lang="fr-FR" sz="8800" b="1" dirty="0">
                <a:solidFill>
                  <a:srgbClr val="C00000"/>
                </a:solidFill>
                <a:latin typeface="Apache" pitchFamily="2" charset="0"/>
              </a:rPr>
              <a:t/>
            </a:r>
            <a:br>
              <a:rPr lang="fr-FR" sz="8800" b="1" dirty="0">
                <a:solidFill>
                  <a:srgbClr val="C00000"/>
                </a:solidFill>
                <a:latin typeface="Apache" pitchFamily="2" charset="0"/>
              </a:rPr>
            </a:b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 smtClean="0">
                <a:solidFill>
                  <a:srgbClr val="C00000"/>
                </a:solidFill>
                <a:latin typeface="Apache" pitchFamily="2" charset="0"/>
              </a:rPr>
              <a:t>Tsy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izany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no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ilaina</a:t>
            </a:r>
            <a:r>
              <a:rPr lang="fr-FR" sz="8800" b="1" dirty="0">
                <a:solidFill>
                  <a:srgbClr val="C00000"/>
                </a:solidFill>
                <a:latin typeface="Apache" pitchFamily="2" charset="0"/>
              </a:rPr>
              <a:t/>
            </a:r>
            <a:br>
              <a:rPr lang="fr-FR" sz="8800" b="1" dirty="0">
                <a:solidFill>
                  <a:srgbClr val="C00000"/>
                </a:solidFill>
                <a:latin typeface="Apache" pitchFamily="2" charset="0"/>
              </a:rPr>
            </a:b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 </a:t>
            </a:r>
            <a:r>
              <a:rPr lang="en-GB" sz="8800" b="1" dirty="0" err="1" smtClean="0">
                <a:solidFill>
                  <a:srgbClr val="C00000"/>
                </a:solidFill>
                <a:latin typeface="Apache" pitchFamily="2" charset="0"/>
              </a:rPr>
              <a:t>Fa</a:t>
            </a:r>
            <a:r>
              <a:rPr lang="en-GB" sz="8800" b="1" dirty="0" smtClean="0">
                <a:solidFill>
                  <a:srgbClr val="C00000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rgbClr val="C00000"/>
                </a:solidFill>
                <a:latin typeface="Apache" pitchFamily="2" charset="0"/>
              </a:rPr>
              <a:t>fifankatiavana</a:t>
            </a:r>
            <a:r>
              <a:rPr lang="en-GB" sz="8800" b="1" dirty="0">
                <a:solidFill>
                  <a:srgbClr val="C00000"/>
                </a:solidFill>
                <a:latin typeface="Apache" pitchFamily="2" charset="0"/>
              </a:rPr>
              <a:t>.</a:t>
            </a:r>
            <a:endParaRPr lang="fr-FR" sz="8000" b="1" dirty="0">
              <a:solidFill>
                <a:srgbClr val="C00000"/>
              </a:solidFill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60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Apache</vt:lpstr>
      <vt:lpstr>Arial</vt:lpstr>
      <vt:lpstr>Calibri</vt:lpstr>
      <vt:lpstr>Monotype Corsiva</vt:lpstr>
      <vt:lpstr>Thème Office</vt:lpstr>
      <vt:lpstr>FF 16</vt:lpstr>
      <vt:lpstr>1) Tsy vitam-po onena Tsy vitan-dranomaso Ny asam-pamonjena Tsy azo atao  Mifampiandry andraso </vt:lpstr>
      <vt:lpstr>Tsy azo ifanerena Mila fandavan-tena Sy hery tsy mba maty Herim-po, herin-tsaina koa.</vt:lpstr>
      <vt:lpstr>        Na onena ny fonao   Na tomany ny maso   Tsy izany no ilaina    Fa fifankatiavana.</vt:lpstr>
      <vt:lpstr>2) Ny mpianatry ny Tompo     Asainy mifanompo     Na mamy na mangidy     Miara-dia, f’izany no didy     </vt:lpstr>
      <vt:lpstr>Mamonjy ny mahantra   Manarina ny lavo   Mitsabo ny maratra     Ary koa tsy mba miavom-po.</vt:lpstr>
      <vt:lpstr>        Na onena ny fonao   Na tomany ny maso   Tsy izany no ilaina    Fa fifankatiavana.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</dc:title>
  <dc:creator>SWEET</dc:creator>
  <cp:lastModifiedBy>Solofo</cp:lastModifiedBy>
  <cp:revision>5</cp:revision>
  <dcterms:created xsi:type="dcterms:W3CDTF">2013-05-21T12:15:11Z</dcterms:created>
  <dcterms:modified xsi:type="dcterms:W3CDTF">2014-11-06T18:33:29Z</dcterms:modified>
</cp:coreProperties>
</file>