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2" autoAdjust="0"/>
  </p:normalViewPr>
  <p:slideViewPr>
    <p:cSldViewPr snapToGrid="0">
      <p:cViewPr>
        <p:scale>
          <a:sx n="89" d="100"/>
          <a:sy n="89" d="100"/>
        </p:scale>
        <p:origin x="-828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8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22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74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17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2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0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32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9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8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5FF4-6A38-4F4A-983F-CC26A8E24361}" type="datetimeFigureOut">
              <a:rPr lang="fr-FR" smtClean="0"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F361-9C3F-4216-91BA-C223CEB8CB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42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45266"/>
            <a:ext cx="9144000" cy="758383"/>
          </a:xfrm>
        </p:spPr>
        <p:txBody>
          <a:bodyPr>
            <a:noAutofit/>
          </a:bodyPr>
          <a:lstStyle/>
          <a:p>
            <a:r>
              <a:rPr lang="fr-FR" sz="13800" b="1" dirty="0">
                <a:latin typeface="Algerian" panose="04020705040A02060702" pitchFamily="82" charset="0"/>
              </a:rPr>
              <a:t>FF 17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48954"/>
            <a:ext cx="9144000" cy="124182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GB" sz="5000" i="1" dirty="0" err="1">
                <a:latin typeface="Algerian" panose="04020705040A02060702" pitchFamily="82" charset="0"/>
                <a:ea typeface="+mj-ea"/>
                <a:cs typeface="+mj-cs"/>
              </a:rPr>
              <a:t>hO</a:t>
            </a:r>
            <a:r>
              <a:rPr lang="en-GB" sz="5000" i="1" dirty="0">
                <a:latin typeface="Algerian" panose="04020705040A02060702" pitchFamily="82" charset="0"/>
                <a:ea typeface="+mj-ea"/>
                <a:cs typeface="+mj-cs"/>
              </a:rPr>
              <a:t> </a:t>
            </a:r>
            <a:r>
              <a:rPr lang="en-GB" sz="5000" i="1" dirty="0" smtClean="0">
                <a:latin typeface="Algerian" panose="04020705040A02060702" pitchFamily="82" charset="0"/>
                <a:ea typeface="+mj-ea"/>
                <a:cs typeface="+mj-cs"/>
              </a:rPr>
              <a:t>AVY</a:t>
            </a:r>
            <a:r>
              <a:rPr lang="fr-FR" sz="5000" i="1" dirty="0">
                <a:latin typeface="Algerian" panose="04020705040A02060702" pitchFamily="82" charset="0"/>
                <a:ea typeface="+mj-ea"/>
                <a:cs typeface="+mj-cs"/>
              </a:rPr>
              <a:t> </a:t>
            </a:r>
            <a:r>
              <a:rPr lang="en-GB" sz="5000" i="1" dirty="0" smtClean="0">
                <a:latin typeface="Algerian" panose="04020705040A02060702" pitchFamily="82" charset="0"/>
                <a:ea typeface="+mj-ea"/>
                <a:cs typeface="+mj-cs"/>
              </a:rPr>
              <a:t>NY </a:t>
            </a:r>
            <a:r>
              <a:rPr lang="en-GB" sz="5000" i="1" dirty="0">
                <a:latin typeface="Algerian" panose="04020705040A02060702" pitchFamily="82" charset="0"/>
                <a:ea typeface="+mj-ea"/>
                <a:cs typeface="+mj-cs"/>
              </a:rPr>
              <a:t>MARAINA</a:t>
            </a:r>
            <a:endParaRPr lang="fr-FR" sz="5000" i="1" dirty="0">
              <a:latin typeface="Algerian" panose="04020705040A02060702" pitchFamily="82" charset="0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fr-FR" sz="8600" dirty="0">
              <a:latin typeface="Algerian" panose="04020705040A02060702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36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61687"/>
            <a:ext cx="9144000" cy="33932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GB" sz="5400" b="1" dirty="0">
                <a:latin typeface="Arial" pitchFamily="34" charset="0"/>
                <a:cs typeface="Arial" pitchFamily="34" charset="0"/>
              </a:rPr>
              <a:t>1. O !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Tompo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be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fitia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!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Isaoranay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Ianao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dirty="0" err="1" smtClean="0">
                <a:latin typeface="Arial" pitchFamily="34" charset="0"/>
                <a:cs typeface="Arial" pitchFamily="34" charset="0"/>
              </a:rPr>
              <a:t>Fa</a:t>
            </a:r>
            <a:r>
              <a:rPr lang="en-GB" sz="5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manaiky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hiara-dia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dirty="0" err="1" smtClean="0">
                <a:latin typeface="Arial" pitchFamily="34" charset="0"/>
                <a:cs typeface="Arial" pitchFamily="34" charset="0"/>
              </a:rPr>
              <a:t>Aminay</a:t>
            </a:r>
            <a:r>
              <a:rPr lang="en-GB" sz="5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mpanomponao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59416"/>
            <a:ext cx="9144000" cy="33932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GB" sz="5400" b="1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Zay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miasa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hanasoa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dirty="0" err="1" smtClean="0">
                <a:latin typeface="Arial" pitchFamily="34" charset="0"/>
                <a:cs typeface="Arial" pitchFamily="34" charset="0"/>
              </a:rPr>
              <a:t>Olo-maro</a:t>
            </a:r>
            <a:r>
              <a:rPr lang="en-GB" sz="5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mpiara-miaina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dirty="0" err="1" smtClean="0">
                <a:latin typeface="Arial" pitchFamily="34" charset="0"/>
                <a:cs typeface="Arial" pitchFamily="34" charset="0"/>
              </a:rPr>
              <a:t>Manantena</a:t>
            </a:r>
            <a:r>
              <a:rPr lang="en-GB" sz="5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vokatsoa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dirty="0" err="1" smtClean="0">
                <a:latin typeface="Arial" pitchFamily="34" charset="0"/>
                <a:cs typeface="Arial" pitchFamily="34" charset="0"/>
              </a:rPr>
              <a:t>Amin’ny</a:t>
            </a:r>
            <a:r>
              <a:rPr lang="en-GB" sz="5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asa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izay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efaina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89863"/>
            <a:ext cx="9144000" cy="339323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GB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!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talenta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samihafa</a:t>
            </a:r>
            <a:endParaRPr lang="fr-FR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nomenao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hampiasaina</a:t>
            </a:r>
            <a:endParaRPr lang="fr-FR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Raha</a:t>
            </a:r>
            <a:r>
              <a:rPr lang="en-GB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ireo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no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miara-miasa</a:t>
            </a:r>
            <a:endParaRPr lang="fr-FR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</a:t>
            </a:r>
            <a:r>
              <a:rPr lang="en-GB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avy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ny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maraina</a:t>
            </a:r>
            <a:r>
              <a:rPr lang="en-GB" sz="4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endParaRPr lang="fr-FR" sz="4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" y="683002"/>
            <a:ext cx="9144000" cy="37625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GB" sz="60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Ka</a:t>
            </a:r>
            <a:r>
              <a:rPr lang="en-GB" sz="6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maro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sesehena</a:t>
            </a:r>
            <a:endParaRPr lang="fr-FR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hahazo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tombotsoa</a:t>
            </a:r>
            <a:endParaRPr lang="fr-FR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Hampandroso</a:t>
            </a:r>
            <a:r>
              <a:rPr lang="en-GB" sz="6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firenena</a:t>
            </a:r>
            <a:endParaRPr lang="fr-FR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‘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Zay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kinasanay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to.</a:t>
            </a:r>
            <a:endParaRPr lang="fr-FR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03257"/>
            <a:ext cx="9144000" cy="33932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GB" sz="5400" b="1" dirty="0">
                <a:latin typeface="Arial" pitchFamily="34" charset="0"/>
                <a:cs typeface="Arial" pitchFamily="34" charset="0"/>
              </a:rPr>
              <a:t>2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Taona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maro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izay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ry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Ray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dirty="0">
                <a:latin typeface="Arial" pitchFamily="34" charset="0"/>
                <a:cs typeface="Arial" pitchFamily="34" charset="0"/>
              </a:rPr>
              <a:t>   No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nodiavina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hatrizao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Niara-nilofosanay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48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Mba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hanao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sz="5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dirty="0" err="1" smtClean="0">
                <a:latin typeface="Arial" pitchFamily="34" charset="0"/>
                <a:cs typeface="Arial" pitchFamily="34" charset="0"/>
              </a:rPr>
              <a:t>asanao</a:t>
            </a:r>
            <a:endParaRPr lang="fr-FR" sz="5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671305"/>
            <a:ext cx="9144001" cy="40087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Nefa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tsapanay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tokoa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Vitsy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no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mba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vita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tsara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Ka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tafio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ny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herim-po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dirty="0" err="1" smtClean="0">
                <a:latin typeface="Arial" pitchFamily="34" charset="0"/>
                <a:cs typeface="Arial" pitchFamily="34" charset="0"/>
              </a:rPr>
              <a:t>Hahavita</a:t>
            </a:r>
            <a:r>
              <a:rPr lang="en-GB" sz="6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izay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dirty="0" err="1">
                <a:latin typeface="Arial" pitchFamily="34" charset="0"/>
                <a:cs typeface="Arial" pitchFamily="34" charset="0"/>
              </a:rPr>
              <a:t>anjara</a:t>
            </a:r>
            <a:r>
              <a:rPr lang="en-GB" sz="6000" b="1" dirty="0">
                <a:latin typeface="Arial" pitchFamily="34" charset="0"/>
                <a:cs typeface="Arial" pitchFamily="34" charset="0"/>
              </a:rPr>
              <a:t>.</a:t>
            </a:r>
            <a:endParaRPr lang="fr-FR" sz="6000" b="1" dirty="0">
              <a:latin typeface="Arial" pitchFamily="34" charset="0"/>
              <a:cs typeface="Arial" pitchFamily="34" charset="0"/>
            </a:endParaRPr>
          </a:p>
          <a:p>
            <a:endParaRPr lang="fr-FR" sz="1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89863"/>
            <a:ext cx="9144000" cy="339323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GB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!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talenta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samihafa</a:t>
            </a:r>
            <a:endParaRPr lang="fr-FR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nomenao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hampiasaina</a:t>
            </a:r>
            <a:endParaRPr lang="fr-FR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Raha</a:t>
            </a:r>
            <a:r>
              <a:rPr lang="en-GB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ireo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no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miara-miasa</a:t>
            </a:r>
            <a:endParaRPr lang="fr-FR" sz="5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54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</a:t>
            </a:r>
            <a:r>
              <a:rPr lang="en-GB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avy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ny</a:t>
            </a:r>
            <a:r>
              <a:rPr lang="en-GB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maraina</a:t>
            </a:r>
            <a:r>
              <a:rPr lang="en-GB" sz="48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endParaRPr lang="fr-FR" sz="48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" y="683002"/>
            <a:ext cx="9144000" cy="37625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GB" sz="60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Ka</a:t>
            </a:r>
            <a:r>
              <a:rPr lang="en-GB" sz="6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maro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sesehena</a:t>
            </a:r>
            <a:endParaRPr lang="fr-FR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hahazo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tombotsoa</a:t>
            </a:r>
            <a:endParaRPr lang="fr-FR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Hampandroso</a:t>
            </a:r>
            <a:r>
              <a:rPr lang="en-GB" sz="6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firenena</a:t>
            </a:r>
            <a:endParaRPr lang="fr-FR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6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‘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Zay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kinasanay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sz="60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</a:t>
            </a:r>
            <a:r>
              <a:rPr lang="en-GB" sz="6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to.</a:t>
            </a:r>
            <a:endParaRPr lang="fr-FR" sz="6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129</Words>
  <Application>Microsoft Office PowerPoint</Application>
  <PresentationFormat>Affichage à l'écran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 17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17</dc:title>
  <dc:creator>Solofo</dc:creator>
  <cp:lastModifiedBy>ami</cp:lastModifiedBy>
  <cp:revision>10</cp:revision>
  <dcterms:created xsi:type="dcterms:W3CDTF">2014-08-28T11:41:48Z</dcterms:created>
  <dcterms:modified xsi:type="dcterms:W3CDTF">2015-01-10T14:38:47Z</dcterms:modified>
</cp:coreProperties>
</file>