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  <p:sldId id="262" r:id="rId3"/>
    <p:sldId id="266" r:id="rId4"/>
    <p:sldId id="263" r:id="rId5"/>
    <p:sldId id="267" r:id="rId6"/>
    <p:sldId id="264" r:id="rId7"/>
    <p:sldId id="271" r:id="rId8"/>
    <p:sldId id="273" r:id="rId9"/>
    <p:sldId id="268" r:id="rId10"/>
    <p:sldId id="265" r:id="rId11"/>
    <p:sldId id="269" r:id="rId12"/>
    <p:sldId id="270" r:id="rId13"/>
    <p:sldId id="272" r:id="rId14"/>
  </p:sldIdLst>
  <p:sldSz cx="12192000" cy="6858000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3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08/11/2014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51784" y="4786322"/>
            <a:ext cx="35004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Afafazo</a:t>
            </a:r>
            <a:endParaRPr lang="fr-FR" sz="7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7528" y="980728"/>
            <a:ext cx="7776864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9900" b="1" dirty="0" smtClean="0"/>
              <a:t>FF18</a:t>
            </a:r>
            <a:endParaRPr lang="fr-FR" sz="19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48680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 smtClean="0"/>
              <a:t>3.Raha </a:t>
            </a:r>
            <a:r>
              <a:rPr lang="en-US" sz="8800" b="1" dirty="0"/>
              <a:t>ho </a:t>
            </a:r>
            <a:r>
              <a:rPr lang="en-US" sz="8800" b="1" dirty="0" err="1"/>
              <a:t>avy</a:t>
            </a:r>
            <a:r>
              <a:rPr lang="en-US" sz="8800" b="1" dirty="0"/>
              <a:t> </a:t>
            </a:r>
            <a:r>
              <a:rPr lang="en-US" sz="8800" b="1" dirty="0" err="1"/>
              <a:t>ny</a:t>
            </a:r>
            <a:r>
              <a:rPr lang="en-US" sz="8800" b="1" dirty="0"/>
              <a:t> </a:t>
            </a:r>
            <a:r>
              <a:rPr lang="en-US" sz="8800" b="1" dirty="0" err="1"/>
              <a:t>fotoana</a:t>
            </a:r>
            <a:r>
              <a:rPr lang="en-US" sz="8800" b="1" dirty="0"/>
              <a:t/>
            </a:r>
            <a:br>
              <a:rPr lang="en-US" sz="8800" b="1" dirty="0"/>
            </a:br>
            <a:r>
              <a:rPr lang="en-US" sz="8800" b="1" dirty="0" err="1"/>
              <a:t>Hodianao</a:t>
            </a:r>
            <a:r>
              <a:rPr lang="en-US" sz="8800" b="1" dirty="0"/>
              <a:t/>
            </a:r>
            <a:br>
              <a:rPr lang="en-US" sz="8800" b="1" dirty="0"/>
            </a:br>
            <a:r>
              <a:rPr lang="en-US" sz="8800" b="1" dirty="0" err="1"/>
              <a:t>Amim-boninahitra</a:t>
            </a:r>
            <a:r>
              <a:rPr lang="en-US" sz="8800" b="1" dirty="0"/>
              <a:t/>
            </a:r>
            <a:br>
              <a:rPr lang="en-US" sz="8800" b="1" dirty="0"/>
            </a:br>
            <a:r>
              <a:rPr lang="en-US" sz="8800" b="1" dirty="0"/>
              <a:t>Ho </a:t>
            </a:r>
            <a:r>
              <a:rPr lang="en-US" sz="8800" b="1" dirty="0" err="1"/>
              <a:t>ao</a:t>
            </a:r>
            <a:r>
              <a:rPr lang="en-US" sz="8800" b="1" dirty="0"/>
              <a:t> </a:t>
            </a:r>
            <a:r>
              <a:rPr lang="en-US" sz="8800" b="1" dirty="0" smtClean="0"/>
              <a:t>an-</a:t>
            </a:r>
            <a:r>
              <a:rPr lang="en-US" sz="8800" b="1" dirty="0" err="1" smtClean="0"/>
              <a:t>tranon</a:t>
            </a:r>
            <a:r>
              <a:rPr lang="en-US" sz="8800" b="1" dirty="0" smtClean="0"/>
              <a:t>-</a:t>
            </a:r>
            <a:r>
              <a:rPr lang="en-US" sz="8800" b="1" dirty="0" err="1" smtClean="0"/>
              <a:t>dRay</a:t>
            </a:r>
            <a:endParaRPr lang="fr-FR" sz="8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7696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 smtClean="0"/>
              <a:t>Tsy</a:t>
            </a:r>
            <a:r>
              <a:rPr lang="en-US" sz="7200" b="1" dirty="0" smtClean="0"/>
              <a:t> </a:t>
            </a:r>
            <a:r>
              <a:rPr lang="en-US" sz="7200" b="1" dirty="0" err="1"/>
              <a:t>hatahotra</a:t>
            </a:r>
            <a:r>
              <a:rPr lang="en-US" sz="7200" b="1" dirty="0"/>
              <a:t/>
            </a:r>
            <a:br>
              <a:rPr lang="en-US" sz="7200" b="1" dirty="0"/>
            </a:br>
            <a:r>
              <a:rPr lang="en-US" sz="7200" b="1" dirty="0"/>
              <a:t>Na </a:t>
            </a:r>
            <a:r>
              <a:rPr lang="en-US" sz="7200" b="1" dirty="0" err="1"/>
              <a:t>hangovitra</a:t>
            </a:r>
            <a:r>
              <a:rPr lang="en-US" sz="7200" b="1" dirty="0"/>
              <a:t/>
            </a:r>
            <a:br>
              <a:rPr lang="en-US" sz="7200" b="1" dirty="0"/>
            </a:br>
            <a:r>
              <a:rPr lang="en-US" sz="7200" b="1" dirty="0" err="1"/>
              <a:t>lanao</a:t>
            </a:r>
            <a:r>
              <a:rPr lang="en-US" sz="7200" b="1" dirty="0"/>
              <a:t>, </a:t>
            </a:r>
            <a:r>
              <a:rPr lang="en-US" sz="7200" b="1" dirty="0" err="1"/>
              <a:t>raha</a:t>
            </a:r>
            <a:r>
              <a:rPr lang="en-US" sz="7200" b="1" dirty="0"/>
              <a:t> </a:t>
            </a:r>
            <a:r>
              <a:rPr lang="en-US" sz="7200" b="1" dirty="0" err="1"/>
              <a:t>madio</a:t>
            </a:r>
            <a:r>
              <a:rPr lang="en-US" sz="7200" b="1" dirty="0"/>
              <a:t> </a:t>
            </a:r>
            <a:r>
              <a:rPr lang="en-US" sz="7200" b="1" dirty="0" err="1"/>
              <a:t>fo</a:t>
            </a:r>
            <a:r>
              <a:rPr lang="en-US" sz="7200" b="1" dirty="0"/>
              <a:t> (</a:t>
            </a:r>
            <a:r>
              <a:rPr lang="en-US" sz="7200" b="1" dirty="0" err="1"/>
              <a:t>Ary</a:t>
            </a:r>
            <a:r>
              <a:rPr lang="en-US" sz="7200" b="1" dirty="0"/>
              <a:t> </a:t>
            </a:r>
            <a:r>
              <a:rPr lang="en-US" sz="7200" b="1" dirty="0" err="1"/>
              <a:t>koa</a:t>
            </a:r>
            <a:r>
              <a:rPr lang="en-US" sz="7200" b="1" dirty="0"/>
              <a:t>)</a:t>
            </a:r>
            <a:br>
              <a:rPr lang="en-US" sz="7200" b="1" dirty="0"/>
            </a:br>
            <a:r>
              <a:rPr lang="en-US" sz="7200" b="1" dirty="0" err="1"/>
              <a:t>Satroboninahitra</a:t>
            </a:r>
            <a:r>
              <a:rPr lang="en-US" sz="7200" b="1" dirty="0"/>
              <a:t/>
            </a:r>
            <a:br>
              <a:rPr lang="en-US" sz="7200" b="1" dirty="0"/>
            </a:br>
            <a:r>
              <a:rPr lang="en-US" sz="7200" b="1" dirty="0" err="1"/>
              <a:t>Tsy</a:t>
            </a:r>
            <a:r>
              <a:rPr lang="en-US" sz="7200" b="1" dirty="0"/>
              <a:t> </a:t>
            </a:r>
            <a:r>
              <a:rPr lang="en-US" sz="7200" b="1" dirty="0" err="1"/>
              <a:t>mba</a:t>
            </a:r>
            <a:r>
              <a:rPr lang="en-US" sz="7200" b="1" dirty="0"/>
              <a:t> Io</a:t>
            </a:r>
            <a:br>
              <a:rPr lang="en-US" sz="7200" b="1" dirty="0"/>
            </a:br>
            <a:r>
              <a:rPr lang="en-US" sz="7200" b="1" dirty="0"/>
              <a:t>No </a:t>
            </a:r>
            <a:r>
              <a:rPr lang="en-US" sz="7200" b="1" dirty="0" err="1"/>
              <a:t>an’ny</a:t>
            </a:r>
            <a:r>
              <a:rPr lang="en-US" sz="7200" b="1" dirty="0"/>
              <a:t> </a:t>
            </a:r>
            <a:r>
              <a:rPr lang="en-US" sz="7200" b="1" dirty="0" err="1"/>
              <a:t>mpanompo</a:t>
            </a:r>
            <a:r>
              <a:rPr lang="en-US" sz="7200" b="1" dirty="0"/>
              <a:t> </a:t>
            </a:r>
            <a:r>
              <a:rPr lang="en-US" sz="7200" b="1" dirty="0" err="1" smtClean="0"/>
              <a:t>mahasoa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77264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836712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 err="1" smtClean="0"/>
              <a:t>Fihatsarambelatsihy</a:t>
            </a:r>
            <a:r>
              <a:rPr lang="en-US" sz="8000" b="1" i="1" dirty="0"/>
              <a:t/>
            </a:r>
            <a:br>
              <a:rPr lang="en-US" sz="8000" b="1" i="1" dirty="0"/>
            </a:br>
            <a:r>
              <a:rPr lang="en-US" sz="8000" b="1" i="1" dirty="0" err="1"/>
              <a:t>Aok’izay</a:t>
            </a:r>
            <a:r>
              <a:rPr lang="en-US" sz="8000" b="1" i="1" dirty="0"/>
              <a:t> </a:t>
            </a:r>
            <a:r>
              <a:rPr lang="en-US" sz="8000" b="1" i="1" dirty="0" err="1"/>
              <a:t>dieny</a:t>
            </a:r>
            <a:r>
              <a:rPr lang="en-US" sz="8000" b="1" i="1" dirty="0"/>
              <a:t> </a:t>
            </a:r>
            <a:r>
              <a:rPr lang="en-US" sz="8000" b="1" i="1" dirty="0" err="1"/>
              <a:t>ety</a:t>
            </a:r>
            <a:r>
              <a:rPr lang="en-US" sz="8000" b="1" i="1" dirty="0"/>
              <a:t/>
            </a:r>
            <a:br>
              <a:rPr lang="en-US" sz="8000" b="1" i="1" dirty="0"/>
            </a:br>
            <a:r>
              <a:rPr lang="en-US" sz="8000" b="1" i="1" dirty="0" err="1"/>
              <a:t>Fahafaham-baraka</a:t>
            </a:r>
            <a:r>
              <a:rPr lang="en-US" sz="8000" b="1" i="1" dirty="0"/>
              <a:t> ho </a:t>
            </a:r>
            <a:r>
              <a:rPr lang="en-US" sz="8000" b="1" i="1" dirty="0" err="1"/>
              <a:t>anao</a:t>
            </a:r>
            <a:r>
              <a:rPr lang="en-US" sz="8000" b="1" i="1" dirty="0"/>
              <a:t/>
            </a:r>
            <a:br>
              <a:rPr lang="en-US" sz="8000" b="1" i="1" dirty="0"/>
            </a:br>
            <a:r>
              <a:rPr lang="en-US" sz="8000" b="1" i="1" dirty="0" err="1"/>
              <a:t>Ka</a:t>
            </a:r>
            <a:r>
              <a:rPr lang="en-US" sz="8000" b="1" i="1" dirty="0"/>
              <a:t> </a:t>
            </a:r>
            <a:r>
              <a:rPr lang="en-US" sz="8000" b="1" i="1" dirty="0" err="1" smtClean="0"/>
              <a:t>ialao</a:t>
            </a:r>
            <a:endParaRPr lang="fr-FR" sz="8000" b="1" i="1" dirty="0"/>
          </a:p>
        </p:txBody>
      </p:sp>
    </p:spTree>
    <p:extLst>
      <p:ext uri="{BB962C8B-B14F-4D97-AF65-F5344CB8AC3E}">
        <p14:creationId xmlns:p14="http://schemas.microsoft.com/office/powerpoint/2010/main" val="26703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6672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i="1" dirty="0" err="1" smtClean="0"/>
              <a:t>Raha</a:t>
            </a:r>
            <a:r>
              <a:rPr lang="en-US" sz="8800" b="1" i="1" dirty="0" smtClean="0"/>
              <a:t> </a:t>
            </a:r>
            <a:r>
              <a:rPr lang="en-US" sz="8800" b="1" i="1" dirty="0" err="1"/>
              <a:t>toa</a:t>
            </a:r>
            <a:r>
              <a:rPr lang="en-US" sz="8800" b="1" i="1" dirty="0"/>
              <a:t> </a:t>
            </a:r>
            <a:r>
              <a:rPr lang="en-US" sz="8800" b="1" i="1" dirty="0" err="1"/>
              <a:t>tianao</a:t>
            </a:r>
            <a:r>
              <a:rPr lang="en-US" sz="8800" b="1" i="1" dirty="0"/>
              <a:t/>
            </a:r>
            <a:br>
              <a:rPr lang="en-US" sz="8800" b="1" i="1" dirty="0"/>
            </a:br>
            <a:r>
              <a:rPr lang="en-US" sz="8800" b="1" i="1" dirty="0"/>
              <a:t>Ho </a:t>
            </a:r>
            <a:r>
              <a:rPr lang="en-US" sz="8800" b="1" i="1" dirty="0" err="1"/>
              <a:t>voavonjy</a:t>
            </a:r>
            <a:r>
              <a:rPr lang="en-US" sz="8800" b="1" i="1" dirty="0"/>
              <a:t> </a:t>
            </a:r>
            <a:r>
              <a:rPr lang="en-US" sz="8800" b="1" i="1" dirty="0" err="1"/>
              <a:t>ianao</a:t>
            </a:r>
            <a:r>
              <a:rPr lang="en-US" sz="8800" b="1" i="1" dirty="0"/>
              <a:t/>
            </a:r>
            <a:br>
              <a:rPr lang="en-US" sz="8800" b="1" i="1" dirty="0"/>
            </a:br>
            <a:r>
              <a:rPr lang="en-US" sz="8800" b="1" i="1" dirty="0" err="1"/>
              <a:t>Afafazo</a:t>
            </a:r>
            <a:r>
              <a:rPr lang="en-US" sz="8800" b="1" i="1" dirty="0"/>
              <a:t> ‘</a:t>
            </a:r>
            <a:r>
              <a:rPr lang="en-US" sz="8800" b="1" i="1" dirty="0" err="1"/>
              <a:t>zay</a:t>
            </a:r>
            <a:r>
              <a:rPr lang="en-US" sz="8800" b="1" i="1" dirty="0"/>
              <a:t> </a:t>
            </a:r>
            <a:r>
              <a:rPr lang="en-US" sz="8800" b="1" i="1" dirty="0" err="1"/>
              <a:t>voa</a:t>
            </a:r>
            <a:r>
              <a:rPr lang="en-US" sz="8800" b="1" i="1" dirty="0"/>
              <a:t> </a:t>
            </a:r>
            <a:r>
              <a:rPr lang="en-US" sz="8800" b="1" i="1" dirty="0" err="1"/>
              <a:t>mendrika</a:t>
            </a:r>
            <a:r>
              <a:rPr lang="en-US" sz="8800" b="1" i="1" dirty="0"/>
              <a:t> (</a:t>
            </a:r>
            <a:r>
              <a:rPr lang="en-US" sz="8800" b="1" i="1" dirty="0" err="1"/>
              <a:t>Mendrika</a:t>
            </a:r>
            <a:r>
              <a:rPr lang="en-US" sz="8800" b="1" i="1" dirty="0"/>
              <a:t>)</a:t>
            </a:r>
            <a:endParaRPr lang="fr-FR" sz="8800" b="1" i="1" dirty="0"/>
          </a:p>
        </p:txBody>
      </p:sp>
    </p:spTree>
    <p:extLst>
      <p:ext uri="{BB962C8B-B14F-4D97-AF65-F5344CB8AC3E}">
        <p14:creationId xmlns:p14="http://schemas.microsoft.com/office/powerpoint/2010/main" val="91732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00045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/>
              <a:t>1. </a:t>
            </a:r>
            <a:r>
              <a:rPr lang="en-US" sz="8000" b="1" dirty="0" err="1"/>
              <a:t>Raha</a:t>
            </a:r>
            <a:r>
              <a:rPr lang="en-US" sz="8000" b="1" dirty="0"/>
              <a:t> </a:t>
            </a:r>
            <a:r>
              <a:rPr lang="en-US" sz="8000" b="1" dirty="0" err="1"/>
              <a:t>tonga</a:t>
            </a:r>
            <a:r>
              <a:rPr lang="en-US" sz="8000" b="1" dirty="0"/>
              <a:t> </a:t>
            </a:r>
            <a:r>
              <a:rPr lang="en-US" sz="8000" b="1" dirty="0" err="1"/>
              <a:t>ny</a:t>
            </a:r>
            <a:r>
              <a:rPr lang="en-US" sz="8000" b="1" dirty="0"/>
              <a:t> </a:t>
            </a:r>
            <a:r>
              <a:rPr lang="en-US" sz="8000" b="1" dirty="0" err="1"/>
              <a:t>andro</a:t>
            </a:r>
            <a:r>
              <a:rPr lang="en-US" sz="8000" b="1" dirty="0"/>
              <a:t> </a:t>
            </a:r>
            <a:r>
              <a:rPr lang="en-US" sz="8000" b="1" dirty="0" err="1"/>
              <a:t>izay</a:t>
            </a:r>
            <a:r>
              <a:rPr lang="en-US" sz="8000" b="1" dirty="0"/>
              <a:t/>
            </a:r>
            <a:br>
              <a:rPr lang="en-US" sz="8000" b="1" dirty="0"/>
            </a:br>
            <a:r>
              <a:rPr lang="en-US" sz="8000" b="1" dirty="0" err="1"/>
              <a:t>Itsarana</a:t>
            </a:r>
            <a:r>
              <a:rPr lang="en-US" sz="8000" b="1" dirty="0"/>
              <a:t> </a:t>
            </a:r>
            <a:r>
              <a:rPr lang="en-US" sz="8000" b="1" dirty="0" err="1"/>
              <a:t>anao</a:t>
            </a:r>
            <a:r>
              <a:rPr lang="en-US" sz="8000" b="1" dirty="0"/>
              <a:t/>
            </a:r>
            <a:br>
              <a:rPr lang="en-US" sz="8000" b="1" dirty="0"/>
            </a:br>
            <a:r>
              <a:rPr lang="en-US" sz="8000" b="1" dirty="0" err="1"/>
              <a:t>Amin’izay</a:t>
            </a:r>
            <a:r>
              <a:rPr lang="en-US" sz="8000" b="1" dirty="0"/>
              <a:t> </a:t>
            </a:r>
            <a:r>
              <a:rPr lang="en-US" sz="8000" b="1" dirty="0" err="1"/>
              <a:t>fotoana</a:t>
            </a:r>
            <a:r>
              <a:rPr lang="en-US" sz="8000" b="1" dirty="0"/>
              <a:t> </a:t>
            </a:r>
            <a:r>
              <a:rPr lang="en-US" sz="8000" b="1" dirty="0" err="1"/>
              <a:t>izay</a:t>
            </a:r>
            <a:r>
              <a:rPr lang="en-US" sz="8000" b="1" dirty="0"/>
              <a:t/>
            </a:r>
            <a:br>
              <a:rPr lang="en-US" sz="8000" b="1" dirty="0"/>
            </a:br>
            <a:r>
              <a:rPr lang="en-US" sz="8000" b="1" dirty="0" err="1"/>
              <a:t>Adinina</a:t>
            </a:r>
            <a:r>
              <a:rPr lang="en-US" sz="8000" b="1" dirty="0"/>
              <a:t> </a:t>
            </a:r>
            <a:r>
              <a:rPr lang="en-US" sz="8000" b="1" dirty="0" err="1" smtClean="0"/>
              <a:t>ianao</a:t>
            </a:r>
            <a:endParaRPr lang="fr-FR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8864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 smtClean="0"/>
              <a:t>Ka</a:t>
            </a:r>
            <a:r>
              <a:rPr lang="en-US" sz="6600" b="1" dirty="0" smtClean="0"/>
              <a:t> </a:t>
            </a:r>
            <a:r>
              <a:rPr lang="en-US" sz="6600" b="1" dirty="0" err="1"/>
              <a:t>hiatrika</a:t>
            </a:r>
            <a:r>
              <a:rPr lang="en-US" sz="6600" b="1" dirty="0"/>
              <a:t/>
            </a:r>
            <a:br>
              <a:rPr lang="en-US" sz="6600" b="1" dirty="0"/>
            </a:br>
            <a:r>
              <a:rPr lang="en-US" sz="6600" b="1" dirty="0" err="1"/>
              <a:t>Ilay</a:t>
            </a:r>
            <a:r>
              <a:rPr lang="en-US" sz="6600" b="1" dirty="0"/>
              <a:t> </a:t>
            </a:r>
            <a:r>
              <a:rPr lang="en-US" sz="6600" b="1" dirty="0" err="1"/>
              <a:t>Mpanjakanao</a:t>
            </a:r>
            <a:r>
              <a:rPr lang="en-US" sz="6600" b="1" dirty="0"/>
              <a:t/>
            </a:r>
            <a:br>
              <a:rPr lang="en-US" sz="6600" b="1" dirty="0"/>
            </a:br>
            <a:r>
              <a:rPr lang="en-US" sz="6600" b="1" dirty="0" err="1"/>
              <a:t>Efa</a:t>
            </a:r>
            <a:r>
              <a:rPr lang="en-US" sz="6600" b="1" dirty="0"/>
              <a:t> </a:t>
            </a:r>
            <a:r>
              <a:rPr lang="en-US" sz="6600" b="1" dirty="0" err="1"/>
              <a:t>vonona</a:t>
            </a:r>
            <a:r>
              <a:rPr lang="en-US" sz="6600" b="1" dirty="0"/>
              <a:t> </a:t>
            </a:r>
            <a:r>
              <a:rPr lang="en-US" sz="6600" b="1" dirty="0" err="1"/>
              <a:t>ve</a:t>
            </a:r>
            <a:r>
              <a:rPr lang="en-US" sz="6600" b="1" dirty="0"/>
              <a:t> </a:t>
            </a:r>
            <a:r>
              <a:rPr lang="en-US" sz="6600" b="1" dirty="0" err="1"/>
              <a:t>ianao</a:t>
            </a:r>
            <a:r>
              <a:rPr lang="en-US" sz="6600" b="1" dirty="0"/>
              <a:t> ?(</a:t>
            </a:r>
            <a:r>
              <a:rPr lang="en-US" sz="6600" b="1" dirty="0" err="1"/>
              <a:t>Ary</a:t>
            </a:r>
            <a:r>
              <a:rPr lang="en-US" sz="6600" b="1" dirty="0"/>
              <a:t> </a:t>
            </a:r>
            <a:r>
              <a:rPr lang="en-US" sz="6600" b="1" dirty="0" err="1"/>
              <a:t>koa</a:t>
            </a:r>
            <a:r>
              <a:rPr lang="en-US" sz="6600" b="1" dirty="0"/>
              <a:t>)</a:t>
            </a:r>
            <a:br>
              <a:rPr lang="en-US" sz="6600" b="1" dirty="0"/>
            </a:br>
            <a:r>
              <a:rPr lang="en-US" sz="6600" b="1" dirty="0" err="1"/>
              <a:t>Efa</a:t>
            </a:r>
            <a:r>
              <a:rPr lang="en-US" sz="6600" b="1" dirty="0"/>
              <a:t> </a:t>
            </a:r>
            <a:r>
              <a:rPr lang="en-US" sz="6600" b="1" dirty="0" err="1"/>
              <a:t>ampy</a:t>
            </a:r>
            <a:r>
              <a:rPr lang="en-US" sz="6600" b="1" dirty="0"/>
              <a:t> </a:t>
            </a:r>
            <a:r>
              <a:rPr lang="en-US" sz="6600" b="1" dirty="0" err="1"/>
              <a:t>ve</a:t>
            </a:r>
            <a:r>
              <a:rPr lang="en-US" sz="6600" b="1" dirty="0"/>
              <a:t/>
            </a:r>
            <a:br>
              <a:rPr lang="en-US" sz="6600" b="1" dirty="0"/>
            </a:br>
            <a:r>
              <a:rPr lang="en-US" sz="6600" b="1" dirty="0"/>
              <a:t>‘</a:t>
            </a:r>
            <a:r>
              <a:rPr lang="en-US" sz="6600" b="1" dirty="0" err="1"/>
              <a:t>Zay</a:t>
            </a:r>
            <a:r>
              <a:rPr lang="en-US" sz="6600" b="1" dirty="0"/>
              <a:t> </a:t>
            </a:r>
            <a:r>
              <a:rPr lang="en-US" sz="6600" b="1" dirty="0" err="1"/>
              <a:t>anananao</a:t>
            </a:r>
            <a:r>
              <a:rPr lang="en-US" sz="6600" b="1" dirty="0"/>
              <a:t/>
            </a:r>
            <a:br>
              <a:rPr lang="en-US" sz="6600" b="1" dirty="0"/>
            </a:br>
            <a:r>
              <a:rPr lang="en-US" sz="6600" b="1" dirty="0" err="1"/>
              <a:t>Hiatrehanao</a:t>
            </a:r>
            <a:r>
              <a:rPr lang="en-US" sz="6600" b="1" dirty="0"/>
              <a:t> </a:t>
            </a:r>
            <a:r>
              <a:rPr lang="en-US" sz="6600" b="1" dirty="0" err="1"/>
              <a:t>ny</a:t>
            </a:r>
            <a:r>
              <a:rPr lang="en-US" sz="6600" b="1" dirty="0"/>
              <a:t> </a:t>
            </a:r>
            <a:r>
              <a:rPr lang="en-US" sz="6600" b="1" dirty="0" err="1"/>
              <a:t>Tomponao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44115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836712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 err="1" smtClean="0"/>
              <a:t>Fihatsarambelatsihy</a:t>
            </a:r>
            <a:r>
              <a:rPr lang="en-US" sz="8000" b="1" i="1" dirty="0"/>
              <a:t/>
            </a:r>
            <a:br>
              <a:rPr lang="en-US" sz="8000" b="1" i="1" dirty="0"/>
            </a:br>
            <a:r>
              <a:rPr lang="en-US" sz="8000" b="1" i="1" dirty="0" err="1"/>
              <a:t>Aok’izay</a:t>
            </a:r>
            <a:r>
              <a:rPr lang="en-US" sz="8000" b="1" i="1" dirty="0"/>
              <a:t> </a:t>
            </a:r>
            <a:r>
              <a:rPr lang="en-US" sz="8000" b="1" i="1" dirty="0" err="1"/>
              <a:t>dieny</a:t>
            </a:r>
            <a:r>
              <a:rPr lang="en-US" sz="8000" b="1" i="1" dirty="0"/>
              <a:t> </a:t>
            </a:r>
            <a:r>
              <a:rPr lang="en-US" sz="8000" b="1" i="1" dirty="0" err="1"/>
              <a:t>ety</a:t>
            </a:r>
            <a:r>
              <a:rPr lang="en-US" sz="8000" b="1" i="1" dirty="0"/>
              <a:t/>
            </a:r>
            <a:br>
              <a:rPr lang="en-US" sz="8000" b="1" i="1" dirty="0"/>
            </a:br>
            <a:r>
              <a:rPr lang="en-US" sz="8000" b="1" i="1" dirty="0" err="1"/>
              <a:t>Fahafaham-baraka</a:t>
            </a:r>
            <a:r>
              <a:rPr lang="en-US" sz="8000" b="1" i="1" dirty="0"/>
              <a:t> ho </a:t>
            </a:r>
            <a:r>
              <a:rPr lang="en-US" sz="8000" b="1" i="1" dirty="0" err="1"/>
              <a:t>anao</a:t>
            </a:r>
            <a:r>
              <a:rPr lang="en-US" sz="8000" b="1" i="1" dirty="0"/>
              <a:t/>
            </a:r>
            <a:br>
              <a:rPr lang="en-US" sz="8000" b="1" i="1" dirty="0"/>
            </a:br>
            <a:r>
              <a:rPr lang="en-US" sz="8000" b="1" i="1" dirty="0" err="1"/>
              <a:t>Ka</a:t>
            </a:r>
            <a:r>
              <a:rPr lang="en-US" sz="8000" b="1" i="1" dirty="0"/>
              <a:t> </a:t>
            </a:r>
            <a:r>
              <a:rPr lang="en-US" sz="8000" b="1" i="1" dirty="0" err="1" smtClean="0"/>
              <a:t>ialao</a:t>
            </a:r>
            <a:endParaRPr lang="fr-FR" sz="8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6672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i="1" dirty="0" err="1" smtClean="0"/>
              <a:t>Raha</a:t>
            </a:r>
            <a:r>
              <a:rPr lang="en-US" sz="8800" b="1" i="1" dirty="0" smtClean="0"/>
              <a:t> </a:t>
            </a:r>
            <a:r>
              <a:rPr lang="en-US" sz="8800" b="1" i="1" dirty="0" err="1"/>
              <a:t>toa</a:t>
            </a:r>
            <a:r>
              <a:rPr lang="en-US" sz="8800" b="1" i="1" dirty="0"/>
              <a:t> </a:t>
            </a:r>
            <a:r>
              <a:rPr lang="en-US" sz="8800" b="1" i="1" dirty="0" err="1"/>
              <a:t>tianao</a:t>
            </a:r>
            <a:r>
              <a:rPr lang="en-US" sz="8800" b="1" i="1" dirty="0"/>
              <a:t/>
            </a:r>
            <a:br>
              <a:rPr lang="en-US" sz="8800" b="1" i="1" dirty="0"/>
            </a:br>
            <a:r>
              <a:rPr lang="en-US" sz="8800" b="1" i="1" dirty="0"/>
              <a:t>Ho </a:t>
            </a:r>
            <a:r>
              <a:rPr lang="en-US" sz="8800" b="1" i="1" dirty="0" err="1"/>
              <a:t>voavonjy</a:t>
            </a:r>
            <a:r>
              <a:rPr lang="en-US" sz="8800" b="1" i="1" dirty="0"/>
              <a:t> </a:t>
            </a:r>
            <a:r>
              <a:rPr lang="en-US" sz="8800" b="1" i="1" dirty="0" err="1"/>
              <a:t>ianao</a:t>
            </a:r>
            <a:r>
              <a:rPr lang="en-US" sz="8800" b="1" i="1" dirty="0"/>
              <a:t/>
            </a:r>
            <a:br>
              <a:rPr lang="en-US" sz="8800" b="1" i="1" dirty="0"/>
            </a:br>
            <a:r>
              <a:rPr lang="en-US" sz="8800" b="1" i="1" dirty="0" err="1"/>
              <a:t>Afafazo</a:t>
            </a:r>
            <a:r>
              <a:rPr lang="en-US" sz="8800" b="1" i="1" dirty="0"/>
              <a:t> ‘</a:t>
            </a:r>
            <a:r>
              <a:rPr lang="en-US" sz="8800" b="1" i="1" dirty="0" err="1"/>
              <a:t>zay</a:t>
            </a:r>
            <a:r>
              <a:rPr lang="en-US" sz="8800" b="1" i="1" dirty="0"/>
              <a:t> </a:t>
            </a:r>
            <a:r>
              <a:rPr lang="en-US" sz="8800" b="1" i="1" dirty="0" err="1"/>
              <a:t>voa</a:t>
            </a:r>
            <a:r>
              <a:rPr lang="en-US" sz="8800" b="1" i="1" dirty="0"/>
              <a:t> </a:t>
            </a:r>
            <a:r>
              <a:rPr lang="en-US" sz="8800" b="1" i="1" dirty="0" err="1"/>
              <a:t>mendrika</a:t>
            </a:r>
            <a:r>
              <a:rPr lang="en-US" sz="8800" b="1" i="1" dirty="0"/>
              <a:t> (</a:t>
            </a:r>
            <a:r>
              <a:rPr lang="en-US" sz="8800" b="1" i="1" dirty="0" err="1"/>
              <a:t>Mendrika</a:t>
            </a:r>
            <a:r>
              <a:rPr lang="en-US" sz="8800" b="1" i="1" dirty="0"/>
              <a:t>)</a:t>
            </a:r>
            <a:endParaRPr lang="fr-FR" sz="8800" b="1" i="1" dirty="0"/>
          </a:p>
        </p:txBody>
      </p:sp>
    </p:spTree>
    <p:extLst>
      <p:ext uri="{BB962C8B-B14F-4D97-AF65-F5344CB8AC3E}">
        <p14:creationId xmlns:p14="http://schemas.microsoft.com/office/powerpoint/2010/main" val="22003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52" y="908720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/>
              <a:t>2. </a:t>
            </a:r>
            <a:r>
              <a:rPr lang="en-US" sz="8000" b="1" dirty="0" err="1"/>
              <a:t>Raha</a:t>
            </a:r>
            <a:r>
              <a:rPr lang="en-US" sz="8000" b="1" dirty="0"/>
              <a:t> </a:t>
            </a:r>
            <a:r>
              <a:rPr lang="en-US" sz="8000" b="1" dirty="0" err="1"/>
              <a:t>tonga</a:t>
            </a:r>
            <a:r>
              <a:rPr lang="en-US" sz="8000" b="1" dirty="0"/>
              <a:t> </a:t>
            </a:r>
            <a:r>
              <a:rPr lang="en-US" sz="8000" b="1" dirty="0" err="1"/>
              <a:t>ny</a:t>
            </a:r>
            <a:r>
              <a:rPr lang="en-US" sz="8000" b="1" dirty="0"/>
              <a:t> </a:t>
            </a:r>
            <a:r>
              <a:rPr lang="en-US" sz="8000" b="1" dirty="0" err="1"/>
              <a:t>andro</a:t>
            </a:r>
            <a:r>
              <a:rPr lang="en-US" sz="8000" b="1" dirty="0"/>
              <a:t> </a:t>
            </a:r>
            <a:r>
              <a:rPr lang="en-US" sz="8000" b="1" dirty="0" err="1"/>
              <a:t>izay</a:t>
            </a:r>
            <a:r>
              <a:rPr lang="en-US" sz="8000" b="1" dirty="0"/>
              <a:t/>
            </a:r>
            <a:br>
              <a:rPr lang="en-US" sz="8000" b="1" dirty="0"/>
            </a:br>
            <a:r>
              <a:rPr lang="en-US" sz="8000" b="1" dirty="0" err="1"/>
              <a:t>Itsarana</a:t>
            </a:r>
            <a:r>
              <a:rPr lang="en-US" sz="8000" b="1" dirty="0"/>
              <a:t> </a:t>
            </a:r>
            <a:r>
              <a:rPr lang="en-US" sz="8000" b="1" dirty="0" err="1"/>
              <a:t>anao</a:t>
            </a:r>
            <a:r>
              <a:rPr lang="en-US" sz="8000" b="1" dirty="0"/>
              <a:t/>
            </a:r>
            <a:br>
              <a:rPr lang="en-US" sz="8000" b="1" dirty="0"/>
            </a:br>
            <a:r>
              <a:rPr lang="en-US" sz="8000" b="1" dirty="0" err="1"/>
              <a:t>Amin’izay</a:t>
            </a:r>
            <a:r>
              <a:rPr lang="en-US" sz="8000" b="1" dirty="0"/>
              <a:t> </a:t>
            </a:r>
            <a:r>
              <a:rPr lang="en-US" sz="8000" b="1" dirty="0" err="1"/>
              <a:t>fotoana</a:t>
            </a:r>
            <a:r>
              <a:rPr lang="en-US" sz="8000" b="1" dirty="0"/>
              <a:t> </a:t>
            </a:r>
            <a:r>
              <a:rPr lang="en-US" sz="8000" b="1" dirty="0" err="1"/>
              <a:t>izay</a:t>
            </a:r>
            <a:r>
              <a:rPr lang="en-US" sz="8000" b="1" dirty="0"/>
              <a:t/>
            </a:r>
            <a:br>
              <a:rPr lang="en-US" sz="8000" b="1" dirty="0"/>
            </a:br>
            <a:r>
              <a:rPr lang="en-US" sz="8000" b="1" dirty="0" err="1"/>
              <a:t>Adinina</a:t>
            </a:r>
            <a:r>
              <a:rPr lang="en-US" sz="8000" b="1" dirty="0"/>
              <a:t> </a:t>
            </a:r>
            <a:r>
              <a:rPr lang="en-US" sz="8000" b="1" dirty="0" err="1" smtClean="0"/>
              <a:t>ianao</a:t>
            </a:r>
            <a:endParaRPr lang="fr-FR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836712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 err="1" smtClean="0"/>
              <a:t>Fihatsarambelatsihy</a:t>
            </a:r>
            <a:r>
              <a:rPr lang="en-US" sz="8000" b="1" i="1" dirty="0"/>
              <a:t/>
            </a:r>
            <a:br>
              <a:rPr lang="en-US" sz="8000" b="1" i="1" dirty="0"/>
            </a:br>
            <a:r>
              <a:rPr lang="en-US" sz="8000" b="1" i="1" dirty="0" err="1"/>
              <a:t>Aok’izay</a:t>
            </a:r>
            <a:r>
              <a:rPr lang="en-US" sz="8000" b="1" i="1" dirty="0"/>
              <a:t> </a:t>
            </a:r>
            <a:r>
              <a:rPr lang="en-US" sz="8000" b="1" i="1" dirty="0" err="1"/>
              <a:t>dieny</a:t>
            </a:r>
            <a:r>
              <a:rPr lang="en-US" sz="8000" b="1" i="1" dirty="0"/>
              <a:t> </a:t>
            </a:r>
            <a:r>
              <a:rPr lang="en-US" sz="8000" b="1" i="1" dirty="0" err="1"/>
              <a:t>ety</a:t>
            </a:r>
            <a:r>
              <a:rPr lang="en-US" sz="8000" b="1" i="1" dirty="0"/>
              <a:t/>
            </a:r>
            <a:br>
              <a:rPr lang="en-US" sz="8000" b="1" i="1" dirty="0"/>
            </a:br>
            <a:r>
              <a:rPr lang="en-US" sz="8000" b="1" i="1" dirty="0" err="1"/>
              <a:t>Fahafaham-baraka</a:t>
            </a:r>
            <a:r>
              <a:rPr lang="en-US" sz="8000" b="1" i="1" dirty="0"/>
              <a:t> ho </a:t>
            </a:r>
            <a:r>
              <a:rPr lang="en-US" sz="8000" b="1" i="1" dirty="0" err="1"/>
              <a:t>anao</a:t>
            </a:r>
            <a:r>
              <a:rPr lang="en-US" sz="8000" b="1" i="1" dirty="0"/>
              <a:t/>
            </a:r>
            <a:br>
              <a:rPr lang="en-US" sz="8000" b="1" i="1" dirty="0"/>
            </a:br>
            <a:r>
              <a:rPr lang="en-US" sz="8000" b="1" i="1" dirty="0" err="1"/>
              <a:t>Ka</a:t>
            </a:r>
            <a:r>
              <a:rPr lang="en-US" sz="8000" b="1" i="1" dirty="0"/>
              <a:t> </a:t>
            </a:r>
            <a:r>
              <a:rPr lang="en-US" sz="8000" b="1" i="1" dirty="0" err="1" smtClean="0"/>
              <a:t>ialao</a:t>
            </a:r>
            <a:endParaRPr lang="fr-FR" sz="8000" b="1" i="1" dirty="0"/>
          </a:p>
        </p:txBody>
      </p:sp>
    </p:spTree>
    <p:extLst>
      <p:ext uri="{BB962C8B-B14F-4D97-AF65-F5344CB8AC3E}">
        <p14:creationId xmlns:p14="http://schemas.microsoft.com/office/powerpoint/2010/main" val="686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6672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i="1" dirty="0" err="1" smtClean="0"/>
              <a:t>Raha</a:t>
            </a:r>
            <a:r>
              <a:rPr lang="en-US" sz="8800" b="1" i="1" dirty="0" smtClean="0"/>
              <a:t> </a:t>
            </a:r>
            <a:r>
              <a:rPr lang="en-US" sz="8800" b="1" i="1" dirty="0" err="1"/>
              <a:t>toa</a:t>
            </a:r>
            <a:r>
              <a:rPr lang="en-US" sz="8800" b="1" i="1" dirty="0"/>
              <a:t> </a:t>
            </a:r>
            <a:r>
              <a:rPr lang="en-US" sz="8800" b="1" i="1" dirty="0" err="1"/>
              <a:t>tianao</a:t>
            </a:r>
            <a:r>
              <a:rPr lang="en-US" sz="8800" b="1" i="1" dirty="0"/>
              <a:t/>
            </a:r>
            <a:br>
              <a:rPr lang="en-US" sz="8800" b="1" i="1" dirty="0"/>
            </a:br>
            <a:r>
              <a:rPr lang="en-US" sz="8800" b="1" i="1" dirty="0"/>
              <a:t>Ho </a:t>
            </a:r>
            <a:r>
              <a:rPr lang="en-US" sz="8800" b="1" i="1" dirty="0" err="1"/>
              <a:t>voavonjy</a:t>
            </a:r>
            <a:r>
              <a:rPr lang="en-US" sz="8800" b="1" i="1" dirty="0"/>
              <a:t> </a:t>
            </a:r>
            <a:r>
              <a:rPr lang="en-US" sz="8800" b="1" i="1" dirty="0" err="1"/>
              <a:t>ianao</a:t>
            </a:r>
            <a:r>
              <a:rPr lang="en-US" sz="8800" b="1" i="1" dirty="0"/>
              <a:t/>
            </a:r>
            <a:br>
              <a:rPr lang="en-US" sz="8800" b="1" i="1" dirty="0"/>
            </a:br>
            <a:r>
              <a:rPr lang="en-US" sz="8800" b="1" i="1" dirty="0" err="1"/>
              <a:t>Afafazo</a:t>
            </a:r>
            <a:r>
              <a:rPr lang="en-US" sz="8800" b="1" i="1" dirty="0"/>
              <a:t> ‘</a:t>
            </a:r>
            <a:r>
              <a:rPr lang="en-US" sz="8800" b="1" i="1" dirty="0" err="1"/>
              <a:t>zay</a:t>
            </a:r>
            <a:r>
              <a:rPr lang="en-US" sz="8800" b="1" i="1" dirty="0"/>
              <a:t> </a:t>
            </a:r>
            <a:r>
              <a:rPr lang="en-US" sz="8800" b="1" i="1" dirty="0" err="1"/>
              <a:t>voa</a:t>
            </a:r>
            <a:r>
              <a:rPr lang="en-US" sz="8800" b="1" i="1" dirty="0"/>
              <a:t> </a:t>
            </a:r>
            <a:r>
              <a:rPr lang="en-US" sz="8800" b="1" i="1" dirty="0" err="1"/>
              <a:t>mendrika</a:t>
            </a:r>
            <a:r>
              <a:rPr lang="en-US" sz="8800" b="1" i="1" dirty="0"/>
              <a:t> (</a:t>
            </a:r>
            <a:r>
              <a:rPr lang="en-US" sz="8800" b="1" i="1" dirty="0" err="1"/>
              <a:t>Mendrika</a:t>
            </a:r>
            <a:r>
              <a:rPr lang="en-US" sz="8800" b="1" i="1" dirty="0"/>
              <a:t>)</a:t>
            </a:r>
            <a:endParaRPr lang="fr-FR" sz="8800" b="1" i="1" dirty="0"/>
          </a:p>
        </p:txBody>
      </p:sp>
    </p:spTree>
    <p:extLst>
      <p:ext uri="{BB962C8B-B14F-4D97-AF65-F5344CB8AC3E}">
        <p14:creationId xmlns:p14="http://schemas.microsoft.com/office/powerpoint/2010/main" val="4266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2429" y="302359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 smtClean="0"/>
              <a:t>Efa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ampy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ve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>‘</a:t>
            </a:r>
            <a:r>
              <a:rPr lang="en-US" sz="6000" b="1" dirty="0" err="1" smtClean="0"/>
              <a:t>Zay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nafafinao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err="1" smtClean="0"/>
              <a:t>Mba</a:t>
            </a:r>
            <a:r>
              <a:rPr lang="en-US" sz="6000" b="1" dirty="0" smtClean="0"/>
              <a:t> ho </a:t>
            </a:r>
            <a:r>
              <a:rPr lang="en-US" sz="6000" b="1" dirty="0" err="1" smtClean="0"/>
              <a:t>voa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mendrika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tokoa</a:t>
            </a:r>
            <a:r>
              <a:rPr lang="en-US" sz="6000" b="1" dirty="0" smtClean="0"/>
              <a:t> ?(</a:t>
            </a:r>
            <a:r>
              <a:rPr lang="en-US" sz="6000" b="1" dirty="0" err="1" smtClean="0"/>
              <a:t>Ary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koa</a:t>
            </a:r>
            <a:r>
              <a:rPr lang="en-US" sz="6000" b="1" dirty="0" smtClean="0"/>
              <a:t>)</a:t>
            </a:r>
            <a:br>
              <a:rPr lang="en-US" sz="6000" b="1" dirty="0" smtClean="0"/>
            </a:br>
            <a:r>
              <a:rPr lang="en-US" sz="6000" b="1" dirty="0" err="1" smtClean="0"/>
              <a:t>Efa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tontosa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ve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err="1" smtClean="0"/>
              <a:t>Ny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anjaranao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err="1" smtClean="0"/>
              <a:t>Tsy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hahameloka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anao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rahatrizay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05165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76</TotalTime>
  <Words>40</Words>
  <Application>Microsoft Office PowerPoint</Application>
  <PresentationFormat>Personnalisé</PresentationFormat>
  <Paragraphs>14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Contiguïté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ami</cp:lastModifiedBy>
  <cp:revision>20</cp:revision>
  <dcterms:created xsi:type="dcterms:W3CDTF">2012-12-15T15:29:56Z</dcterms:created>
  <dcterms:modified xsi:type="dcterms:W3CDTF">2014-11-08T13:22:47Z</dcterms:modified>
</cp:coreProperties>
</file>