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4" r:id="rId8"/>
    <p:sldId id="267" r:id="rId9"/>
    <p:sldId id="268" r:id="rId10"/>
    <p:sldId id="262" r:id="rId11"/>
    <p:sldId id="265" r:id="rId12"/>
    <p:sldId id="269" r:id="rId13"/>
    <p:sldId id="272" r:id="rId14"/>
    <p:sldId id="266" r:id="rId15"/>
    <p:sldId id="263" r:id="rId16"/>
    <p:sldId id="270" r:id="rId17"/>
    <p:sldId id="271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3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DA0E-6EF4-4022-A577-0EB53B39D5C6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24B4-8AAD-4313-ADB4-162BA32F5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896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DA0E-6EF4-4022-A577-0EB53B39D5C6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24B4-8AAD-4313-ADB4-162BA32F5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346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DA0E-6EF4-4022-A577-0EB53B39D5C6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24B4-8AAD-4313-ADB4-162BA32F5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8068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DA0E-6EF4-4022-A577-0EB53B39D5C6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24B4-8AAD-4313-ADB4-162BA32F5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477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DA0E-6EF4-4022-A577-0EB53B39D5C6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24B4-8AAD-4313-ADB4-162BA32F5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590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DA0E-6EF4-4022-A577-0EB53B39D5C6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24B4-8AAD-4313-ADB4-162BA32F5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63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DA0E-6EF4-4022-A577-0EB53B39D5C6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24B4-8AAD-4313-ADB4-162BA32F5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423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DA0E-6EF4-4022-A577-0EB53B39D5C6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24B4-8AAD-4313-ADB4-162BA32F5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97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DA0E-6EF4-4022-A577-0EB53B39D5C6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24B4-8AAD-4313-ADB4-162BA32F5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030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DA0E-6EF4-4022-A577-0EB53B39D5C6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24B4-8AAD-4313-ADB4-162BA32F5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666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BDA0E-6EF4-4022-A577-0EB53B39D5C6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824B4-8AAD-4313-ADB4-162BA32F5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489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BDA0E-6EF4-4022-A577-0EB53B39D5C6}" type="datetimeFigureOut">
              <a:rPr lang="fr-FR" smtClean="0"/>
              <a:t>08/11/2014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824B4-8AAD-4313-ADB4-162BA32F5DD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093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2189162"/>
          </a:xfrm>
        </p:spPr>
        <p:txBody>
          <a:bodyPr>
            <a:normAutofit/>
          </a:bodyPr>
          <a:lstStyle/>
          <a:p>
            <a:endParaRPr lang="en-GB" sz="3600" b="1" dirty="0" smtClean="0">
              <a:latin typeface="Apache" pitchFamily="2" charset="0"/>
            </a:endParaRPr>
          </a:p>
          <a:p>
            <a:r>
              <a:rPr lang="en-GB" sz="6600" b="1" dirty="0" smtClean="0">
                <a:solidFill>
                  <a:srgbClr val="FFC000"/>
                </a:solidFill>
                <a:latin typeface="Apache" pitchFamily="2" charset="0"/>
              </a:rPr>
              <a:t>RAHA JEHOVAH </a:t>
            </a:r>
            <a:r>
              <a:rPr lang="en-GB" sz="6600" b="1" dirty="0">
                <a:solidFill>
                  <a:srgbClr val="FFC000"/>
                </a:solidFill>
                <a:latin typeface="Apache" pitchFamily="2" charset="0"/>
              </a:rPr>
              <a:t>NO MPIANDRY</a:t>
            </a:r>
            <a:endParaRPr lang="fr-FR" sz="6600" b="1" dirty="0" smtClean="0">
              <a:solidFill>
                <a:srgbClr val="FFC000"/>
              </a:solidFill>
              <a:effectLst/>
              <a:latin typeface="Apache" pitchFamily="2" charset="0"/>
            </a:endParaRPr>
          </a:p>
          <a:p>
            <a:endParaRPr lang="fr-FR" sz="3600" b="1" dirty="0">
              <a:latin typeface="Apache" pitchFamily="2" charset="0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5336769" y="1030779"/>
            <a:ext cx="6101543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3900" b="1" dirty="0" smtClean="0">
                <a:solidFill>
                  <a:srgbClr val="FFFF00"/>
                </a:solidFill>
                <a:latin typeface="Apache" pitchFamily="2" charset="0"/>
              </a:rPr>
              <a:t>FF 19</a:t>
            </a:r>
            <a:endParaRPr lang="fr-FR" sz="23900" b="1" dirty="0">
              <a:solidFill>
                <a:srgbClr val="FFFF00"/>
              </a:solidFill>
              <a:latin typeface="Apach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34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65909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>
                <a:latin typeface="Apache" pitchFamily="2" charset="0"/>
              </a:rPr>
              <a:t>3 </a:t>
            </a:r>
            <a:r>
              <a:rPr lang="en-GB" sz="8800" b="1" dirty="0" err="1">
                <a:latin typeface="Apache" pitchFamily="2" charset="0"/>
              </a:rPr>
              <a:t>Eo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imasom-pahavalo</a:t>
            </a:r>
            <a:endParaRPr lang="fr-FR" sz="88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800" b="1" dirty="0">
                <a:latin typeface="Apache" pitchFamily="2" charset="0"/>
              </a:rPr>
              <a:t>   </a:t>
            </a:r>
            <a:r>
              <a:rPr lang="en-GB" sz="8800" b="1" dirty="0" err="1">
                <a:latin typeface="Apache" pitchFamily="2" charset="0"/>
              </a:rPr>
              <a:t>Ny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latabatro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 smtClean="0">
                <a:latin typeface="Apache" pitchFamily="2" charset="0"/>
              </a:rPr>
              <a:t>velariny</a:t>
            </a:r>
            <a:r>
              <a:rPr lang="en-GB" sz="8800" b="1" dirty="0" smtClean="0">
                <a:latin typeface="Apache" pitchFamily="2" charset="0"/>
              </a:rPr>
              <a:t>;</a:t>
            </a:r>
            <a:endParaRPr lang="fr-FR" sz="88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800" b="1" dirty="0">
                <a:latin typeface="Apache" pitchFamily="2" charset="0"/>
              </a:rPr>
              <a:t>   </a:t>
            </a:r>
            <a:r>
              <a:rPr lang="en-GB" sz="8800" b="1" dirty="0" err="1">
                <a:latin typeface="Apache" pitchFamily="2" charset="0"/>
              </a:rPr>
              <a:t>Diloilo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feno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hanitra</a:t>
            </a:r>
            <a:endParaRPr lang="fr-FR" sz="88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8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8000" b="1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8000" b="1" i="1" dirty="0" err="1">
                <a:solidFill>
                  <a:schemeClr val="accent6">
                    <a:lumMod val="75000"/>
                  </a:schemeClr>
                </a:solidFill>
              </a:rPr>
              <a:t>Efa</a:t>
            </a:r>
            <a:r>
              <a:rPr lang="en-GB" sz="80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8000" b="1" i="1" dirty="0" err="1">
                <a:solidFill>
                  <a:schemeClr val="accent6">
                    <a:lumMod val="75000"/>
                  </a:schemeClr>
                </a:solidFill>
              </a:rPr>
              <a:t>namotosany</a:t>
            </a:r>
            <a:r>
              <a:rPr lang="en-GB" sz="80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8000" b="1" i="1" dirty="0" err="1">
                <a:solidFill>
                  <a:schemeClr val="accent6">
                    <a:lumMod val="75000"/>
                  </a:schemeClr>
                </a:solidFill>
              </a:rPr>
              <a:t>ahy</a:t>
            </a:r>
            <a:r>
              <a:rPr lang="en-GB" sz="8000" b="1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fr-FR" sz="80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5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84661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 err="1" smtClean="0">
                <a:latin typeface="Apache" pitchFamily="2" charset="0"/>
              </a:rPr>
              <a:t>Safononoka</a:t>
            </a:r>
            <a:r>
              <a:rPr lang="en-GB" sz="9600" b="1" dirty="0" smtClean="0">
                <a:latin typeface="Apache" pitchFamily="2" charset="0"/>
              </a:rPr>
              <a:t> </a:t>
            </a:r>
            <a:r>
              <a:rPr lang="en-GB" sz="9600" b="1" dirty="0" err="1" smtClean="0">
                <a:latin typeface="Apache" pitchFamily="2" charset="0"/>
              </a:rPr>
              <a:t>tantely</a:t>
            </a:r>
            <a:endParaRPr lang="fr-FR" sz="9600" b="1" dirty="0">
              <a:latin typeface="Apache" pitchFamily="2" charset="0"/>
            </a:endParaRPr>
          </a:p>
          <a:p>
            <a:pPr algn="ctr"/>
            <a:r>
              <a:rPr lang="en-GB" sz="9600" b="1" dirty="0" smtClean="0">
                <a:latin typeface="Apache" pitchFamily="2" charset="0"/>
              </a:rPr>
              <a:t> </a:t>
            </a:r>
            <a:r>
              <a:rPr lang="en-GB" sz="9600" b="1" dirty="0" err="1" smtClean="0">
                <a:latin typeface="Apache" pitchFamily="2" charset="0"/>
              </a:rPr>
              <a:t>Ny</a:t>
            </a:r>
            <a:r>
              <a:rPr lang="en-GB" sz="9600" b="1" dirty="0" smtClean="0">
                <a:latin typeface="Apache" pitchFamily="2" charset="0"/>
              </a:rPr>
              <a:t> </a:t>
            </a:r>
            <a:r>
              <a:rPr lang="en-GB" sz="9600" b="1" dirty="0" err="1">
                <a:latin typeface="Apache" pitchFamily="2" charset="0"/>
              </a:rPr>
              <a:t>kapoakako</a:t>
            </a:r>
            <a:r>
              <a:rPr lang="en-GB" sz="9600" b="1" dirty="0">
                <a:latin typeface="Apache" pitchFamily="2" charset="0"/>
              </a:rPr>
              <a:t> </a:t>
            </a:r>
            <a:r>
              <a:rPr lang="en-GB" sz="9600" b="1" dirty="0" err="1">
                <a:latin typeface="Apache" pitchFamily="2" charset="0"/>
              </a:rPr>
              <a:t>namboariny</a:t>
            </a:r>
            <a:endParaRPr lang="fr-FR" sz="96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9600" b="1" dirty="0" err="1" smtClean="0">
                <a:latin typeface="Apache" pitchFamily="2" charset="0"/>
              </a:rPr>
              <a:t>Fahasoavana</a:t>
            </a:r>
            <a:r>
              <a:rPr lang="en-GB" sz="9600" b="1" dirty="0" smtClean="0">
                <a:latin typeface="Apache" pitchFamily="2" charset="0"/>
              </a:rPr>
              <a:t> </a:t>
            </a:r>
            <a:r>
              <a:rPr lang="en-GB" sz="9600" b="1" dirty="0">
                <a:latin typeface="Apache" pitchFamily="2" charset="0"/>
              </a:rPr>
              <a:t>no </a:t>
            </a:r>
            <a:r>
              <a:rPr lang="en-GB" sz="9600" b="1" dirty="0" err="1" smtClean="0">
                <a:latin typeface="Apache" pitchFamily="2" charset="0"/>
              </a:rPr>
              <a:t>sisa</a:t>
            </a:r>
            <a:r>
              <a:rPr lang="en-GB" sz="9600" b="1" dirty="0" smtClean="0">
                <a:latin typeface="Apache" pitchFamily="2" charset="0"/>
              </a:rPr>
              <a:t>, </a:t>
            </a:r>
            <a:r>
              <a:rPr lang="en-GB" sz="9600" b="1" dirty="0" err="1" smtClean="0">
                <a:latin typeface="Apache" pitchFamily="2" charset="0"/>
              </a:rPr>
              <a:t>afaka</a:t>
            </a:r>
            <a:r>
              <a:rPr lang="en-GB" sz="9600" b="1" dirty="0" smtClean="0">
                <a:latin typeface="Apache" pitchFamily="2" charset="0"/>
              </a:rPr>
              <a:t> </a:t>
            </a:r>
            <a:r>
              <a:rPr lang="en-GB" sz="9600" b="1" dirty="0" err="1" smtClean="0">
                <a:latin typeface="Apache" pitchFamily="2" charset="0"/>
              </a:rPr>
              <a:t>ahiahy</a:t>
            </a:r>
            <a:endParaRPr lang="fr-FR" sz="9600" b="1" dirty="0">
              <a:latin typeface="Apache" pitchFamily="2" charset="0"/>
            </a:endParaRPr>
          </a:p>
          <a:p>
            <a:pPr algn="ctr"/>
            <a:r>
              <a:rPr lang="en-GB" sz="9600" b="1" dirty="0" smtClean="0">
                <a:latin typeface="Apache" pitchFamily="2" charset="0"/>
              </a:rPr>
              <a:t>  </a:t>
            </a:r>
            <a:r>
              <a:rPr lang="en-GB" sz="9600" b="1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9600" b="1" i="1" dirty="0" err="1">
                <a:solidFill>
                  <a:schemeClr val="accent6">
                    <a:lumMod val="75000"/>
                  </a:schemeClr>
                </a:solidFill>
              </a:rPr>
              <a:t>Afaka</a:t>
            </a:r>
            <a:r>
              <a:rPr lang="en-GB" sz="96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9600" b="1" i="1" dirty="0" err="1">
                <a:solidFill>
                  <a:schemeClr val="accent6">
                    <a:lumMod val="75000"/>
                  </a:schemeClr>
                </a:solidFill>
              </a:rPr>
              <a:t>ahiahy</a:t>
            </a:r>
            <a:r>
              <a:rPr lang="en-GB" sz="9600" b="1" i="1" dirty="0" smtClean="0">
                <a:solidFill>
                  <a:schemeClr val="accent6">
                    <a:lumMod val="75000"/>
                  </a:schemeClr>
                </a:solidFill>
              </a:rPr>
              <a:t>).</a:t>
            </a:r>
            <a:endParaRPr lang="fr-FR" sz="96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35527"/>
            <a:ext cx="12298680" cy="600164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Raha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Jehovah no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mpiandry</a:t>
            </a:r>
            <a:endParaRPr lang="fr-FR" sz="96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Tsy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mba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hisy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izay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m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ampahory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,</a:t>
            </a:r>
            <a:endParaRPr lang="fr-FR" sz="9600" b="1" dirty="0" smtClean="0">
              <a:solidFill>
                <a:schemeClr val="accent4"/>
              </a:solidFill>
              <a:effectLst/>
              <a:latin typeface="Apache" pitchFamily="2" charset="0"/>
            </a:endParaRPr>
          </a:p>
          <a:p>
            <a:pPr algn="ctr"/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Ahimaintso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no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handriako</a:t>
            </a:r>
            <a:endParaRPr lang="fr-FR" sz="9600" b="1" dirty="0" smtClean="0">
              <a:solidFill>
                <a:schemeClr val="accent4"/>
              </a:solidFill>
              <a:effectLst/>
              <a:latin typeface="Apache" pitchFamily="2" charset="0"/>
            </a:endParaRPr>
          </a:p>
          <a:p>
            <a:pPr algn="ctr"/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 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Ranon’aina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ho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sotroiko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endParaRPr lang="fr-FR" sz="9600" b="1" dirty="0">
              <a:solidFill>
                <a:schemeClr val="accent4"/>
              </a:solidFill>
              <a:latin typeface="Apach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46363"/>
            <a:ext cx="12192000" cy="600164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Ny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fanahiko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ho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velominy</a:t>
            </a:r>
            <a:endParaRPr lang="fr-FR" sz="96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Miasa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Izy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tsy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mba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matory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,</a:t>
            </a:r>
            <a:endParaRPr lang="fr-FR" sz="96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Lala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-marina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itondrany</a:t>
            </a:r>
            <a:endParaRPr lang="fr-FR" sz="96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Tsy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ho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foiko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.</a:t>
            </a:r>
            <a:r>
              <a:rPr lang="fr-FR" sz="9600" b="1" dirty="0" smtClean="0"/>
              <a:t> 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233894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87433"/>
            <a:ext cx="12192000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b="1" dirty="0"/>
          </a:p>
          <a:p>
            <a:pPr algn="ctr"/>
            <a:r>
              <a:rPr lang="en-GB" sz="8800" b="1" dirty="0" smtClean="0">
                <a:latin typeface="Apache" pitchFamily="2" charset="0"/>
              </a:rPr>
              <a:t>4 </a:t>
            </a:r>
            <a:r>
              <a:rPr lang="en-GB" sz="8800" b="1" dirty="0" err="1" smtClean="0">
                <a:latin typeface="Apache" pitchFamily="2" charset="0"/>
              </a:rPr>
              <a:t>Ao</a:t>
            </a:r>
            <a:r>
              <a:rPr lang="en-GB" sz="8800" b="1" dirty="0" smtClean="0">
                <a:latin typeface="Apache" pitchFamily="2" charset="0"/>
              </a:rPr>
              <a:t> an-</a:t>
            </a:r>
            <a:r>
              <a:rPr lang="en-GB" sz="8800" b="1" dirty="0" err="1" smtClean="0">
                <a:latin typeface="Apache" pitchFamily="2" charset="0"/>
              </a:rPr>
              <a:t>tranonao</a:t>
            </a:r>
            <a:r>
              <a:rPr lang="en-GB" sz="8800" b="1" dirty="0" smtClean="0">
                <a:latin typeface="Apache" pitchFamily="2" charset="0"/>
              </a:rPr>
              <a:t> </a:t>
            </a:r>
            <a:r>
              <a:rPr lang="en-GB" sz="8800" b="1" dirty="0" err="1" smtClean="0">
                <a:latin typeface="Apache" pitchFamily="2" charset="0"/>
              </a:rPr>
              <a:t>ry</a:t>
            </a:r>
            <a:r>
              <a:rPr lang="en-GB" sz="8800" b="1" dirty="0" smtClean="0">
                <a:latin typeface="Apache" pitchFamily="2" charset="0"/>
              </a:rPr>
              <a:t> </a:t>
            </a:r>
            <a:r>
              <a:rPr lang="en-GB" sz="8800" b="1" dirty="0" err="1" smtClean="0">
                <a:latin typeface="Apache" pitchFamily="2" charset="0"/>
              </a:rPr>
              <a:t>Tompo</a:t>
            </a:r>
            <a:endParaRPr lang="fr-FR" sz="88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800" b="1" dirty="0" smtClean="0">
                <a:latin typeface="Apache" pitchFamily="2" charset="0"/>
              </a:rPr>
              <a:t>   No </a:t>
            </a:r>
            <a:r>
              <a:rPr lang="en-GB" sz="8800" b="1" dirty="0" err="1" smtClean="0">
                <a:latin typeface="Apache" pitchFamily="2" charset="0"/>
              </a:rPr>
              <a:t>iriko</a:t>
            </a:r>
            <a:r>
              <a:rPr lang="en-GB" sz="8800" b="1" dirty="0" smtClean="0">
                <a:latin typeface="Apache" pitchFamily="2" charset="0"/>
              </a:rPr>
              <a:t> </a:t>
            </a:r>
            <a:r>
              <a:rPr lang="en-GB" sz="8800" b="1" dirty="0" err="1" smtClean="0">
                <a:latin typeface="Apache" pitchFamily="2" charset="0"/>
              </a:rPr>
              <a:t>hialofana</a:t>
            </a:r>
            <a:r>
              <a:rPr lang="en-GB" sz="8800" b="1" dirty="0" smtClean="0">
                <a:latin typeface="Apache" pitchFamily="2" charset="0"/>
              </a:rPr>
              <a:t> ;</a:t>
            </a:r>
            <a:endParaRPr lang="fr-FR" sz="88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800" b="1" dirty="0" smtClean="0">
                <a:latin typeface="Apache" pitchFamily="2" charset="0"/>
              </a:rPr>
              <a:t>   </a:t>
            </a:r>
            <a:r>
              <a:rPr lang="en-GB" sz="8800" b="1" dirty="0" err="1" smtClean="0">
                <a:latin typeface="Apache" pitchFamily="2" charset="0"/>
              </a:rPr>
              <a:t>Ka</a:t>
            </a:r>
            <a:r>
              <a:rPr lang="en-GB" sz="8800" b="1" dirty="0" smtClean="0">
                <a:latin typeface="Apache" pitchFamily="2" charset="0"/>
              </a:rPr>
              <a:t> </a:t>
            </a:r>
            <a:r>
              <a:rPr lang="en-GB" sz="8800" b="1" dirty="0" err="1" smtClean="0">
                <a:latin typeface="Apache" pitchFamily="2" charset="0"/>
              </a:rPr>
              <a:t>tsy</a:t>
            </a:r>
            <a:r>
              <a:rPr lang="en-GB" sz="8800" b="1" dirty="0" smtClean="0">
                <a:latin typeface="Apache" pitchFamily="2" charset="0"/>
              </a:rPr>
              <a:t> </a:t>
            </a:r>
            <a:r>
              <a:rPr lang="en-GB" sz="8800" b="1" dirty="0" err="1" smtClean="0">
                <a:latin typeface="Apache" pitchFamily="2" charset="0"/>
              </a:rPr>
              <a:t>afa-miditra</a:t>
            </a:r>
            <a:r>
              <a:rPr lang="en-GB" sz="8800" b="1" dirty="0" smtClean="0">
                <a:latin typeface="Apache" pitchFamily="2" charset="0"/>
              </a:rPr>
              <a:t> any</a:t>
            </a:r>
            <a:endParaRPr lang="fr-FR" sz="88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800" b="1" dirty="0" smtClean="0"/>
              <a:t>   </a:t>
            </a:r>
            <a:r>
              <a:rPr lang="en-GB" sz="8000" b="1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8000" b="1" i="1" dirty="0" err="1" smtClean="0">
                <a:solidFill>
                  <a:schemeClr val="accent6">
                    <a:lumMod val="75000"/>
                  </a:schemeClr>
                </a:solidFill>
              </a:rPr>
              <a:t>Ny</a:t>
            </a:r>
            <a:r>
              <a:rPr lang="en-GB" sz="80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8000" b="1" i="1" dirty="0" err="1" smtClean="0">
                <a:solidFill>
                  <a:schemeClr val="accent6">
                    <a:lumMod val="75000"/>
                  </a:schemeClr>
                </a:solidFill>
              </a:rPr>
              <a:t>hetraketraky</a:t>
            </a:r>
            <a:r>
              <a:rPr lang="en-GB" sz="80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8000" b="1" i="1" dirty="0" err="1" smtClean="0">
                <a:solidFill>
                  <a:schemeClr val="accent6">
                    <a:lumMod val="75000"/>
                  </a:schemeClr>
                </a:solidFill>
              </a:rPr>
              <a:t>ny</a:t>
            </a:r>
            <a:r>
              <a:rPr lang="en-GB" sz="8000" b="1" i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8000" b="1" i="1" dirty="0" err="1" smtClean="0">
                <a:solidFill>
                  <a:schemeClr val="accent6">
                    <a:lumMod val="75000"/>
                  </a:schemeClr>
                </a:solidFill>
              </a:rPr>
              <a:t>tany</a:t>
            </a:r>
            <a:r>
              <a:rPr lang="en-GB" sz="8000" b="1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fr-FR" sz="80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80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14400"/>
            <a:ext cx="1197864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800" b="1" dirty="0">
              <a:latin typeface="Apache" pitchFamily="2" charset="0"/>
            </a:endParaRPr>
          </a:p>
          <a:p>
            <a:pPr algn="ctr"/>
            <a:r>
              <a:rPr lang="en-GB" sz="8000" b="1" dirty="0" err="1" smtClean="0">
                <a:latin typeface="Apache" pitchFamily="2" charset="0"/>
              </a:rPr>
              <a:t>Raha</a:t>
            </a:r>
            <a:r>
              <a:rPr lang="en-GB" sz="8000" b="1" dirty="0" smtClean="0">
                <a:latin typeface="Apache" pitchFamily="2" charset="0"/>
              </a:rPr>
              <a:t> </a:t>
            </a:r>
            <a:r>
              <a:rPr lang="en-GB" sz="8000" b="1" dirty="0" err="1" smtClean="0">
                <a:latin typeface="Apache" pitchFamily="2" charset="0"/>
              </a:rPr>
              <a:t>ny</a:t>
            </a:r>
            <a:r>
              <a:rPr lang="en-GB" sz="8000" b="1" dirty="0" smtClean="0">
                <a:latin typeface="Apache" pitchFamily="2" charset="0"/>
              </a:rPr>
              <a:t> </a:t>
            </a:r>
            <a:r>
              <a:rPr lang="en-GB" sz="8000" b="1" dirty="0" err="1" smtClean="0">
                <a:latin typeface="Apache" pitchFamily="2" charset="0"/>
              </a:rPr>
              <a:t>fonao</a:t>
            </a:r>
            <a:r>
              <a:rPr lang="en-GB" sz="8000" b="1" dirty="0" smtClean="0">
                <a:latin typeface="Apache" pitchFamily="2" charset="0"/>
              </a:rPr>
              <a:t> </a:t>
            </a:r>
            <a:r>
              <a:rPr lang="en-GB" sz="8000" b="1" dirty="0" err="1" smtClean="0">
                <a:latin typeface="Apache" pitchFamily="2" charset="0"/>
              </a:rPr>
              <a:t>feno</a:t>
            </a:r>
            <a:r>
              <a:rPr lang="en-GB" sz="8000" b="1" dirty="0" smtClean="0">
                <a:latin typeface="Apache" pitchFamily="2" charset="0"/>
              </a:rPr>
              <a:t> </a:t>
            </a:r>
            <a:r>
              <a:rPr lang="en-GB" sz="8000" b="1" dirty="0" err="1" smtClean="0">
                <a:latin typeface="Apache" pitchFamily="2" charset="0"/>
              </a:rPr>
              <a:t>antra</a:t>
            </a:r>
            <a:endParaRPr lang="fr-FR" sz="80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000" b="1" dirty="0" smtClean="0">
                <a:latin typeface="Apache" pitchFamily="2" charset="0"/>
              </a:rPr>
              <a:t>   </a:t>
            </a:r>
            <a:r>
              <a:rPr lang="en-GB" sz="8000" b="1" dirty="0">
                <a:latin typeface="Apache" pitchFamily="2" charset="0"/>
              </a:rPr>
              <a:t>No </a:t>
            </a:r>
            <a:r>
              <a:rPr lang="en-GB" sz="8000" b="1" dirty="0" err="1">
                <a:latin typeface="Apache" pitchFamily="2" charset="0"/>
              </a:rPr>
              <a:t>ho</a:t>
            </a:r>
            <a:r>
              <a:rPr lang="en-GB" sz="8000" b="1" dirty="0">
                <a:latin typeface="Apache" pitchFamily="2" charset="0"/>
              </a:rPr>
              <a:t> </a:t>
            </a:r>
            <a:r>
              <a:rPr lang="en-GB" sz="8000" b="1" dirty="0" err="1">
                <a:latin typeface="Apache" pitchFamily="2" charset="0"/>
              </a:rPr>
              <a:t>lamba</a:t>
            </a:r>
            <a:r>
              <a:rPr lang="en-GB" sz="8000" b="1" dirty="0">
                <a:latin typeface="Apache" pitchFamily="2" charset="0"/>
              </a:rPr>
              <a:t> </a:t>
            </a:r>
            <a:r>
              <a:rPr lang="en-GB" sz="8000" b="1" dirty="0" err="1">
                <a:latin typeface="Apache" pitchFamily="2" charset="0"/>
              </a:rPr>
              <a:t>irakofana</a:t>
            </a:r>
            <a:r>
              <a:rPr lang="en-GB" sz="8000" b="1" dirty="0">
                <a:latin typeface="Apache" pitchFamily="2" charset="0"/>
              </a:rPr>
              <a:t>,</a:t>
            </a:r>
            <a:endParaRPr lang="fr-FR" sz="80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000" b="1" dirty="0">
                <a:latin typeface="Apache" pitchFamily="2" charset="0"/>
              </a:rPr>
              <a:t>   </a:t>
            </a:r>
            <a:r>
              <a:rPr lang="en-GB" sz="8000" b="1" dirty="0" err="1">
                <a:latin typeface="Apache" pitchFamily="2" charset="0"/>
              </a:rPr>
              <a:t>Ary</a:t>
            </a:r>
            <a:r>
              <a:rPr lang="en-GB" sz="8000" b="1" dirty="0">
                <a:latin typeface="Apache" pitchFamily="2" charset="0"/>
              </a:rPr>
              <a:t> </a:t>
            </a:r>
            <a:r>
              <a:rPr lang="en-GB" sz="8000" b="1" dirty="0" err="1">
                <a:latin typeface="Apache" pitchFamily="2" charset="0"/>
              </a:rPr>
              <a:t>ny</a:t>
            </a:r>
            <a:r>
              <a:rPr lang="en-GB" sz="8000" b="1" dirty="0">
                <a:latin typeface="Apache" pitchFamily="2" charset="0"/>
              </a:rPr>
              <a:t> </a:t>
            </a:r>
            <a:r>
              <a:rPr lang="en-GB" sz="8000" b="1" dirty="0" err="1" smtClean="0">
                <a:latin typeface="Apache" pitchFamily="2" charset="0"/>
              </a:rPr>
              <a:t>androm-pifaliana</a:t>
            </a:r>
            <a:r>
              <a:rPr lang="en-GB" sz="8000" b="1" dirty="0" smtClean="0">
                <a:latin typeface="Apache" pitchFamily="2" charset="0"/>
              </a:rPr>
              <a:t>, </a:t>
            </a:r>
            <a:r>
              <a:rPr lang="en-GB" sz="8000" b="1" dirty="0" err="1" smtClean="0">
                <a:latin typeface="Apache" pitchFamily="2" charset="0"/>
              </a:rPr>
              <a:t>tsy</a:t>
            </a:r>
            <a:r>
              <a:rPr lang="en-GB" sz="8000" b="1" dirty="0" smtClean="0">
                <a:latin typeface="Apache" pitchFamily="2" charset="0"/>
              </a:rPr>
              <a:t> </a:t>
            </a:r>
            <a:r>
              <a:rPr lang="en-GB" sz="8000" b="1" dirty="0" err="1">
                <a:latin typeface="Apache" pitchFamily="2" charset="0"/>
              </a:rPr>
              <a:t>ho</a:t>
            </a:r>
            <a:r>
              <a:rPr lang="en-GB" sz="8000" b="1" dirty="0">
                <a:latin typeface="Apache" pitchFamily="2" charset="0"/>
              </a:rPr>
              <a:t> </a:t>
            </a:r>
            <a:r>
              <a:rPr lang="en-GB" sz="8000" b="1" dirty="0" err="1" smtClean="0">
                <a:latin typeface="Apache" pitchFamily="2" charset="0"/>
              </a:rPr>
              <a:t>lany</a:t>
            </a:r>
            <a:endParaRPr lang="en-GB" sz="8000" b="1" dirty="0" smtClean="0">
              <a:latin typeface="Apache" pitchFamily="2" charset="0"/>
            </a:endParaRPr>
          </a:p>
          <a:p>
            <a:pPr algn="ctr"/>
            <a:r>
              <a:rPr lang="en-GB" sz="8000" b="1" dirty="0" smtClean="0">
                <a:latin typeface="Apache" pitchFamily="2" charset="0"/>
              </a:rPr>
              <a:t> </a:t>
            </a:r>
            <a:r>
              <a:rPr lang="en-GB" sz="8000" b="1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8000" b="1" i="1" dirty="0" err="1">
                <a:solidFill>
                  <a:schemeClr val="accent6">
                    <a:lumMod val="75000"/>
                  </a:schemeClr>
                </a:solidFill>
              </a:rPr>
              <a:t>Tsy</a:t>
            </a:r>
            <a:r>
              <a:rPr lang="en-GB" sz="80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8000" b="1" i="1" dirty="0" err="1">
                <a:solidFill>
                  <a:schemeClr val="accent6">
                    <a:lumMod val="75000"/>
                  </a:schemeClr>
                </a:solidFill>
              </a:rPr>
              <a:t>ho</a:t>
            </a:r>
            <a:r>
              <a:rPr lang="en-GB" sz="80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8000" b="1" i="1" dirty="0" err="1" smtClean="0">
                <a:solidFill>
                  <a:schemeClr val="accent6">
                    <a:lumMod val="75000"/>
                  </a:schemeClr>
                </a:solidFill>
              </a:rPr>
              <a:t>lany</a:t>
            </a:r>
            <a:r>
              <a:rPr lang="en-GB" sz="8000" b="1" i="1" dirty="0" smtClean="0">
                <a:solidFill>
                  <a:schemeClr val="accent6">
                    <a:lumMod val="75000"/>
                  </a:schemeClr>
                </a:solidFill>
              </a:rPr>
              <a:t>)</a:t>
            </a:r>
            <a:endParaRPr lang="fr-FR" sz="80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919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374072"/>
            <a:ext cx="12298680" cy="600164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Raha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Jehovah no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mpiandry</a:t>
            </a:r>
            <a:endParaRPr lang="fr-FR" sz="96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Tsy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mba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hisy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izay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m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ampahory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,</a:t>
            </a:r>
            <a:endParaRPr lang="fr-FR" sz="9600" b="1" dirty="0" smtClean="0">
              <a:solidFill>
                <a:schemeClr val="accent4"/>
              </a:solidFill>
              <a:effectLst/>
              <a:latin typeface="Apache" pitchFamily="2" charset="0"/>
            </a:endParaRPr>
          </a:p>
          <a:p>
            <a:pPr algn="ctr"/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Ahimaintso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no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handriako</a:t>
            </a:r>
            <a:endParaRPr lang="fr-FR" sz="9600" b="1" dirty="0" smtClean="0">
              <a:solidFill>
                <a:schemeClr val="accent4"/>
              </a:solidFill>
              <a:effectLst/>
              <a:latin typeface="Apache" pitchFamily="2" charset="0"/>
            </a:endParaRPr>
          </a:p>
          <a:p>
            <a:pPr algn="ctr"/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 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Ranon’aina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ho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sotroiko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  </a:t>
            </a:r>
            <a:endParaRPr lang="fr-FR" sz="9600" b="1" dirty="0">
              <a:solidFill>
                <a:schemeClr val="accent4"/>
              </a:solidFill>
              <a:latin typeface="Apach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480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23455"/>
            <a:ext cx="12192000" cy="5632311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endParaRPr lang="en-GB" sz="2000" b="1" dirty="0" smtClean="0"/>
          </a:p>
          <a:p>
            <a:pPr algn="ctr"/>
            <a:endParaRPr lang="en-GB" sz="2000" b="1" dirty="0"/>
          </a:p>
          <a:p>
            <a:pPr algn="ctr"/>
            <a:r>
              <a:rPr lang="en-GB" sz="2000" b="1" dirty="0" smtClean="0"/>
              <a:t> </a:t>
            </a:r>
            <a:r>
              <a:rPr lang="en-GB" sz="8000" b="1" dirty="0" err="1">
                <a:solidFill>
                  <a:schemeClr val="accent4"/>
                </a:solidFill>
                <a:latin typeface="Apache" pitchFamily="2" charset="0"/>
              </a:rPr>
              <a:t>Ny</a:t>
            </a:r>
            <a:r>
              <a:rPr lang="en-GB" sz="80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000" b="1" dirty="0" err="1">
                <a:solidFill>
                  <a:schemeClr val="accent4"/>
                </a:solidFill>
                <a:latin typeface="Apache" pitchFamily="2" charset="0"/>
              </a:rPr>
              <a:t>fanahiko</a:t>
            </a:r>
            <a:r>
              <a:rPr lang="en-GB" sz="80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000" b="1" dirty="0" err="1">
                <a:solidFill>
                  <a:schemeClr val="accent4"/>
                </a:solidFill>
                <a:latin typeface="Apache" pitchFamily="2" charset="0"/>
              </a:rPr>
              <a:t>ho</a:t>
            </a:r>
            <a:r>
              <a:rPr lang="en-GB" sz="80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000" b="1" dirty="0" err="1">
                <a:solidFill>
                  <a:schemeClr val="accent4"/>
                </a:solidFill>
                <a:latin typeface="Apache" pitchFamily="2" charset="0"/>
              </a:rPr>
              <a:t>velominy</a:t>
            </a:r>
            <a:endParaRPr lang="fr-FR" sz="80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8000" b="1" dirty="0" err="1">
                <a:solidFill>
                  <a:schemeClr val="accent4"/>
                </a:solidFill>
                <a:latin typeface="Apache" pitchFamily="2" charset="0"/>
              </a:rPr>
              <a:t>Miasa</a:t>
            </a:r>
            <a:r>
              <a:rPr lang="en-GB" sz="80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000" b="1" dirty="0" err="1">
                <a:solidFill>
                  <a:schemeClr val="accent4"/>
                </a:solidFill>
                <a:latin typeface="Apache" pitchFamily="2" charset="0"/>
              </a:rPr>
              <a:t>Izy</a:t>
            </a:r>
            <a:r>
              <a:rPr lang="en-GB" sz="80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000" b="1" dirty="0" err="1">
                <a:solidFill>
                  <a:schemeClr val="accent4"/>
                </a:solidFill>
                <a:latin typeface="Apache" pitchFamily="2" charset="0"/>
              </a:rPr>
              <a:t>tsy</a:t>
            </a:r>
            <a:r>
              <a:rPr lang="en-GB" sz="80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000" b="1" dirty="0" err="1">
                <a:solidFill>
                  <a:schemeClr val="accent4"/>
                </a:solidFill>
                <a:latin typeface="Apache" pitchFamily="2" charset="0"/>
              </a:rPr>
              <a:t>mba</a:t>
            </a:r>
            <a:r>
              <a:rPr lang="en-GB" sz="80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000" b="1" dirty="0" err="1">
                <a:solidFill>
                  <a:schemeClr val="accent4"/>
                </a:solidFill>
                <a:latin typeface="Apache" pitchFamily="2" charset="0"/>
              </a:rPr>
              <a:t>matory</a:t>
            </a:r>
            <a:r>
              <a:rPr lang="en-GB" sz="8000" b="1" dirty="0">
                <a:solidFill>
                  <a:schemeClr val="accent4"/>
                </a:solidFill>
                <a:latin typeface="Apache" pitchFamily="2" charset="0"/>
              </a:rPr>
              <a:t>,</a:t>
            </a:r>
            <a:endParaRPr lang="fr-FR" sz="80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8000" b="1" dirty="0">
                <a:solidFill>
                  <a:schemeClr val="accent4"/>
                </a:solidFill>
                <a:latin typeface="Apache" pitchFamily="2" charset="0"/>
              </a:rPr>
              <a:t>  </a:t>
            </a:r>
            <a:r>
              <a:rPr lang="en-GB" sz="8000" b="1" dirty="0" err="1">
                <a:solidFill>
                  <a:schemeClr val="accent4"/>
                </a:solidFill>
                <a:latin typeface="Apache" pitchFamily="2" charset="0"/>
              </a:rPr>
              <a:t>Lala</a:t>
            </a:r>
            <a:r>
              <a:rPr lang="en-GB" sz="8000" b="1" dirty="0">
                <a:solidFill>
                  <a:schemeClr val="accent4"/>
                </a:solidFill>
                <a:latin typeface="Apache" pitchFamily="2" charset="0"/>
              </a:rPr>
              <a:t>-marina </a:t>
            </a:r>
            <a:r>
              <a:rPr lang="en-GB" sz="8000" b="1" dirty="0" err="1">
                <a:solidFill>
                  <a:schemeClr val="accent4"/>
                </a:solidFill>
                <a:latin typeface="Apache" pitchFamily="2" charset="0"/>
              </a:rPr>
              <a:t>itondrany</a:t>
            </a:r>
            <a:endParaRPr lang="fr-FR" sz="80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8000" b="1" dirty="0">
                <a:solidFill>
                  <a:schemeClr val="accent4"/>
                </a:solidFill>
                <a:latin typeface="Apache" pitchFamily="2" charset="0"/>
              </a:rPr>
              <a:t>  </a:t>
            </a:r>
            <a:r>
              <a:rPr lang="en-GB" sz="8000" b="1" dirty="0" err="1" smtClean="0">
                <a:solidFill>
                  <a:schemeClr val="accent4"/>
                </a:solidFill>
                <a:latin typeface="Apache" pitchFamily="2" charset="0"/>
              </a:rPr>
              <a:t>Tsy</a:t>
            </a:r>
            <a:r>
              <a:rPr lang="en-GB" sz="80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000" b="1" dirty="0" err="1">
                <a:solidFill>
                  <a:schemeClr val="accent4"/>
                </a:solidFill>
                <a:latin typeface="Apache" pitchFamily="2" charset="0"/>
              </a:rPr>
              <a:t>ho</a:t>
            </a:r>
            <a:r>
              <a:rPr lang="en-GB" sz="80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000" b="1" dirty="0" err="1">
                <a:solidFill>
                  <a:schemeClr val="accent4"/>
                </a:solidFill>
                <a:latin typeface="Apache" pitchFamily="2" charset="0"/>
              </a:rPr>
              <a:t>foiko</a:t>
            </a:r>
            <a:r>
              <a:rPr lang="en-GB" sz="8000" b="1" dirty="0">
                <a:solidFill>
                  <a:schemeClr val="accent4"/>
                </a:solidFill>
                <a:latin typeface="Apache" pitchFamily="2" charset="0"/>
              </a:rPr>
              <a:t>.</a:t>
            </a:r>
            <a:r>
              <a:rPr lang="fr-FR" sz="8000" b="1" dirty="0" smtClean="0"/>
              <a:t> </a:t>
            </a:r>
            <a:endParaRPr lang="fr-FR" sz="8000" b="1" dirty="0"/>
          </a:p>
        </p:txBody>
      </p:sp>
    </p:spTree>
    <p:extLst>
      <p:ext uri="{BB962C8B-B14F-4D97-AF65-F5344CB8AC3E}">
        <p14:creationId xmlns:p14="http://schemas.microsoft.com/office/powerpoint/2010/main" val="170634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95498"/>
            <a:ext cx="1219200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b="1" dirty="0">
                <a:latin typeface="Apache" pitchFamily="2" charset="0"/>
              </a:rPr>
              <a:t>1 </a:t>
            </a:r>
            <a:r>
              <a:rPr lang="en-GB" sz="9600" b="1" dirty="0" err="1">
                <a:latin typeface="Apache" pitchFamily="2" charset="0"/>
              </a:rPr>
              <a:t>Raha</a:t>
            </a:r>
            <a:r>
              <a:rPr lang="en-GB" sz="9600" b="1" dirty="0">
                <a:latin typeface="Apache" pitchFamily="2" charset="0"/>
              </a:rPr>
              <a:t> Jehovah no </a:t>
            </a:r>
            <a:r>
              <a:rPr lang="en-GB" sz="9600" b="1" dirty="0" err="1">
                <a:latin typeface="Apache" pitchFamily="2" charset="0"/>
              </a:rPr>
              <a:t>Mpiandry</a:t>
            </a:r>
            <a:r>
              <a:rPr lang="en-GB" sz="9600" b="1" dirty="0">
                <a:latin typeface="Apache" pitchFamily="2" charset="0"/>
              </a:rPr>
              <a:t>,</a:t>
            </a:r>
            <a:endParaRPr lang="fr-FR" sz="96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9600" b="1" dirty="0">
                <a:latin typeface="Apache" pitchFamily="2" charset="0"/>
              </a:rPr>
              <a:t>   </a:t>
            </a:r>
            <a:r>
              <a:rPr lang="en-GB" sz="9600" b="1" dirty="0" err="1">
                <a:latin typeface="Apache" pitchFamily="2" charset="0"/>
              </a:rPr>
              <a:t>Tsy</a:t>
            </a:r>
            <a:r>
              <a:rPr lang="en-GB" sz="9600" b="1" dirty="0">
                <a:latin typeface="Apache" pitchFamily="2" charset="0"/>
              </a:rPr>
              <a:t> </a:t>
            </a:r>
            <a:r>
              <a:rPr lang="en-GB" sz="9600" b="1" dirty="0" err="1">
                <a:latin typeface="Apache" pitchFamily="2" charset="0"/>
              </a:rPr>
              <a:t>mba</a:t>
            </a:r>
            <a:r>
              <a:rPr lang="en-GB" sz="9600" b="1" dirty="0">
                <a:latin typeface="Apache" pitchFamily="2" charset="0"/>
              </a:rPr>
              <a:t> </a:t>
            </a:r>
            <a:r>
              <a:rPr lang="en-GB" sz="9600" b="1" dirty="0" err="1">
                <a:latin typeface="Apache" pitchFamily="2" charset="0"/>
              </a:rPr>
              <a:t>hisy</a:t>
            </a:r>
            <a:r>
              <a:rPr lang="en-GB" sz="9600" b="1" dirty="0">
                <a:latin typeface="Apache" pitchFamily="2" charset="0"/>
              </a:rPr>
              <a:t> </a:t>
            </a:r>
            <a:r>
              <a:rPr lang="en-GB" sz="9600" b="1" dirty="0" err="1">
                <a:latin typeface="Apache" pitchFamily="2" charset="0"/>
              </a:rPr>
              <a:t>mampahory</a:t>
            </a:r>
            <a:r>
              <a:rPr lang="en-GB" sz="9600" b="1" dirty="0">
                <a:latin typeface="Apache" pitchFamily="2" charset="0"/>
              </a:rPr>
              <a:t> ;</a:t>
            </a:r>
            <a:endParaRPr lang="fr-FR" sz="96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9600" b="1" dirty="0">
                <a:latin typeface="Apache" pitchFamily="2" charset="0"/>
              </a:rPr>
              <a:t>   </a:t>
            </a:r>
            <a:r>
              <a:rPr lang="en-GB" sz="9600" b="1" dirty="0" err="1">
                <a:latin typeface="Apache" pitchFamily="2" charset="0"/>
              </a:rPr>
              <a:t>Ahimaintso</a:t>
            </a:r>
            <a:r>
              <a:rPr lang="en-GB" sz="9600" b="1" dirty="0">
                <a:latin typeface="Apache" pitchFamily="2" charset="0"/>
              </a:rPr>
              <a:t> no </a:t>
            </a:r>
            <a:r>
              <a:rPr lang="en-GB" sz="9600" b="1" dirty="0" err="1">
                <a:latin typeface="Apache" pitchFamily="2" charset="0"/>
              </a:rPr>
              <a:t>handriana</a:t>
            </a:r>
            <a:r>
              <a:rPr lang="en-GB" sz="9600" b="1" dirty="0" smtClean="0">
                <a:latin typeface="Apache" pitchFamily="2" charset="0"/>
              </a:rPr>
              <a:t>,</a:t>
            </a:r>
          </a:p>
          <a:p>
            <a:pPr algn="ctr"/>
            <a:r>
              <a:rPr lang="en-GB" sz="8000" b="1" i="1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(</a:t>
            </a:r>
            <a:r>
              <a:rPr lang="en-GB" sz="8000" b="1" i="1" dirty="0" err="1" smtClean="0">
                <a:solidFill>
                  <a:schemeClr val="accent6">
                    <a:lumMod val="75000"/>
                  </a:schemeClr>
                </a:solidFill>
                <a:effectLst/>
              </a:rPr>
              <a:t>Ranon’aina</a:t>
            </a:r>
            <a:r>
              <a:rPr lang="en-GB" sz="8000" b="1" i="1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n-GB" sz="8000" b="1" i="1" dirty="0" err="1" smtClean="0">
                <a:solidFill>
                  <a:schemeClr val="accent6">
                    <a:lumMod val="75000"/>
                  </a:schemeClr>
                </a:solidFill>
                <a:effectLst/>
              </a:rPr>
              <a:t>hikoriana</a:t>
            </a:r>
            <a:r>
              <a:rPr lang="en-GB" sz="8000" b="1" i="1" dirty="0" smtClean="0">
                <a:solidFill>
                  <a:schemeClr val="accent6">
                    <a:lumMod val="75000"/>
                  </a:schemeClr>
                </a:solidFill>
                <a:effectLst/>
              </a:rPr>
              <a:t>)</a:t>
            </a:r>
            <a:endParaRPr lang="fr-FR" sz="8000" b="1" i="1" dirty="0" smtClean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55515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40804"/>
            <a:ext cx="12192000" cy="6617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 smtClean="0">
                <a:latin typeface="Apache" pitchFamily="2" charset="0"/>
              </a:rPr>
              <a:t>     </a:t>
            </a:r>
            <a:r>
              <a:rPr lang="en-GB" sz="8800" b="1" dirty="0" err="1" smtClean="0">
                <a:latin typeface="Apache" pitchFamily="2" charset="0"/>
              </a:rPr>
              <a:t>Ny</a:t>
            </a:r>
            <a:r>
              <a:rPr lang="en-GB" sz="8800" b="1" dirty="0" smtClean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fanahy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velombolo</a:t>
            </a:r>
            <a:r>
              <a:rPr lang="en-GB" sz="8800" b="1" dirty="0">
                <a:latin typeface="Apache" pitchFamily="2" charset="0"/>
              </a:rPr>
              <a:t> ;</a:t>
            </a:r>
            <a:endParaRPr lang="fr-FR" sz="88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800" b="1" dirty="0">
                <a:latin typeface="Apache" pitchFamily="2" charset="0"/>
              </a:rPr>
              <a:t>   </a:t>
            </a:r>
            <a:r>
              <a:rPr lang="en-GB" sz="8800" b="1" dirty="0" err="1">
                <a:latin typeface="Apache" pitchFamily="2" charset="0"/>
              </a:rPr>
              <a:t>Eny</a:t>
            </a:r>
            <a:r>
              <a:rPr lang="en-GB" sz="8800" b="1" dirty="0">
                <a:latin typeface="Apache" pitchFamily="2" charset="0"/>
              </a:rPr>
              <a:t>, </a:t>
            </a:r>
            <a:r>
              <a:rPr lang="en-GB" sz="8800" b="1" dirty="0" err="1">
                <a:latin typeface="Apache" pitchFamily="2" charset="0"/>
              </a:rPr>
              <a:t>tsy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hanahy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akory</a:t>
            </a:r>
            <a:endParaRPr lang="fr-FR" sz="88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800" b="1" dirty="0">
                <a:latin typeface="Apache" pitchFamily="2" charset="0"/>
              </a:rPr>
              <a:t>   </a:t>
            </a:r>
            <a:r>
              <a:rPr lang="en-GB" sz="8800" b="1" dirty="0" err="1" smtClean="0">
                <a:latin typeface="Apache" pitchFamily="2" charset="0"/>
              </a:rPr>
              <a:t>Lala-marin’itondrany</a:t>
            </a:r>
            <a:r>
              <a:rPr lang="en-GB" sz="8800" b="1" dirty="0" smtClean="0">
                <a:latin typeface="Apache" pitchFamily="2" charset="0"/>
              </a:rPr>
              <a:t> </a:t>
            </a:r>
          </a:p>
          <a:p>
            <a:pPr algn="ctr"/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smtClean="0">
                <a:latin typeface="Apache" pitchFamily="2" charset="0"/>
              </a:rPr>
              <a:t>  </a:t>
            </a:r>
            <a:r>
              <a:rPr lang="en-GB" sz="8800" b="1" dirty="0" err="1" smtClean="0">
                <a:latin typeface="Apache" pitchFamily="2" charset="0"/>
              </a:rPr>
              <a:t>lala-tsambatra</a:t>
            </a:r>
            <a:endParaRPr lang="fr-FR" sz="88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7200" b="1" dirty="0"/>
              <a:t>   </a:t>
            </a:r>
            <a:r>
              <a:rPr lang="en-GB" sz="7200" b="1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7200" b="1" i="1" dirty="0" err="1">
                <a:solidFill>
                  <a:schemeClr val="accent6">
                    <a:lumMod val="75000"/>
                  </a:schemeClr>
                </a:solidFill>
              </a:rPr>
              <a:t>Sambatra</a:t>
            </a:r>
            <a:r>
              <a:rPr lang="en-GB" sz="72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200" b="1" i="1" dirty="0" err="1">
                <a:solidFill>
                  <a:schemeClr val="accent6">
                    <a:lumMod val="75000"/>
                  </a:schemeClr>
                </a:solidFill>
              </a:rPr>
              <a:t>ifaliana</a:t>
            </a:r>
            <a:r>
              <a:rPr lang="en-GB" sz="7200" b="1" i="1" dirty="0" smtClean="0">
                <a:solidFill>
                  <a:schemeClr val="accent6">
                    <a:lumMod val="75000"/>
                  </a:schemeClr>
                </a:solidFill>
              </a:rPr>
              <a:t>).</a:t>
            </a:r>
            <a:endParaRPr lang="fr-FR" sz="7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7732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57200"/>
            <a:ext cx="12298680" cy="600164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GB" sz="9600" dirty="0" err="1" smtClean="0">
                <a:solidFill>
                  <a:schemeClr val="accent4"/>
                </a:solidFill>
                <a:latin typeface="Apache" pitchFamily="2" charset="0"/>
              </a:rPr>
              <a:t>Raha</a:t>
            </a:r>
            <a:r>
              <a:rPr lang="en-GB" sz="9600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dirty="0">
                <a:solidFill>
                  <a:schemeClr val="accent4"/>
                </a:solidFill>
                <a:latin typeface="Apache" pitchFamily="2" charset="0"/>
              </a:rPr>
              <a:t>Jehovah no </a:t>
            </a:r>
            <a:r>
              <a:rPr lang="en-GB" sz="9600" dirty="0" err="1" smtClean="0">
                <a:solidFill>
                  <a:schemeClr val="accent4"/>
                </a:solidFill>
                <a:latin typeface="Apache" pitchFamily="2" charset="0"/>
              </a:rPr>
              <a:t>mpiandry</a:t>
            </a:r>
            <a:endParaRPr lang="fr-FR" sz="9600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9600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dirty="0" err="1">
                <a:solidFill>
                  <a:schemeClr val="accent4"/>
                </a:solidFill>
                <a:latin typeface="Apache" pitchFamily="2" charset="0"/>
              </a:rPr>
              <a:t>Tsy</a:t>
            </a:r>
            <a:r>
              <a:rPr lang="en-GB" sz="9600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dirty="0" err="1">
                <a:solidFill>
                  <a:schemeClr val="accent4"/>
                </a:solidFill>
                <a:latin typeface="Apache" pitchFamily="2" charset="0"/>
              </a:rPr>
              <a:t>mba</a:t>
            </a:r>
            <a:r>
              <a:rPr lang="en-GB" sz="9600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dirty="0" err="1">
                <a:solidFill>
                  <a:schemeClr val="accent4"/>
                </a:solidFill>
                <a:latin typeface="Apache" pitchFamily="2" charset="0"/>
              </a:rPr>
              <a:t>hisy</a:t>
            </a:r>
            <a:r>
              <a:rPr lang="en-GB" sz="9600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dirty="0" err="1" smtClean="0">
                <a:solidFill>
                  <a:schemeClr val="accent4"/>
                </a:solidFill>
                <a:latin typeface="Apache" pitchFamily="2" charset="0"/>
              </a:rPr>
              <a:t>izay</a:t>
            </a:r>
            <a:r>
              <a:rPr lang="en-GB" sz="9600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dirty="0" err="1">
                <a:solidFill>
                  <a:schemeClr val="accent4"/>
                </a:solidFill>
                <a:latin typeface="Apache" pitchFamily="2" charset="0"/>
              </a:rPr>
              <a:t>m</a:t>
            </a:r>
            <a:r>
              <a:rPr lang="en-GB" sz="9600" dirty="0" err="1" smtClean="0">
                <a:solidFill>
                  <a:schemeClr val="accent4"/>
                </a:solidFill>
                <a:latin typeface="Apache" pitchFamily="2" charset="0"/>
              </a:rPr>
              <a:t>ampahory</a:t>
            </a:r>
            <a:r>
              <a:rPr lang="en-GB" sz="9600" dirty="0">
                <a:solidFill>
                  <a:schemeClr val="accent4"/>
                </a:solidFill>
                <a:latin typeface="Apache" pitchFamily="2" charset="0"/>
              </a:rPr>
              <a:t>,</a:t>
            </a:r>
            <a:endParaRPr lang="fr-FR" sz="9600" dirty="0" smtClean="0">
              <a:solidFill>
                <a:schemeClr val="accent4"/>
              </a:solidFill>
              <a:effectLst/>
              <a:latin typeface="Apache" pitchFamily="2" charset="0"/>
            </a:endParaRPr>
          </a:p>
          <a:p>
            <a:pPr algn="ctr"/>
            <a:r>
              <a:rPr lang="en-GB" sz="9600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dirty="0" err="1" smtClean="0">
                <a:solidFill>
                  <a:schemeClr val="accent4"/>
                </a:solidFill>
                <a:latin typeface="Apache" pitchFamily="2" charset="0"/>
              </a:rPr>
              <a:t>Ahimaintso</a:t>
            </a:r>
            <a:r>
              <a:rPr lang="en-GB" sz="9600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dirty="0">
                <a:solidFill>
                  <a:schemeClr val="accent4"/>
                </a:solidFill>
                <a:latin typeface="Apache" pitchFamily="2" charset="0"/>
              </a:rPr>
              <a:t>no </a:t>
            </a:r>
            <a:r>
              <a:rPr lang="en-GB" sz="9600" dirty="0" err="1">
                <a:solidFill>
                  <a:schemeClr val="accent4"/>
                </a:solidFill>
                <a:latin typeface="Apache" pitchFamily="2" charset="0"/>
              </a:rPr>
              <a:t>handriako</a:t>
            </a:r>
            <a:endParaRPr lang="fr-FR" sz="9600" dirty="0" smtClean="0">
              <a:solidFill>
                <a:schemeClr val="accent4"/>
              </a:solidFill>
              <a:effectLst/>
              <a:latin typeface="Apache" pitchFamily="2" charset="0"/>
            </a:endParaRPr>
          </a:p>
          <a:p>
            <a:pPr algn="ctr"/>
            <a:r>
              <a:rPr lang="en-GB" sz="9600" dirty="0">
                <a:solidFill>
                  <a:schemeClr val="accent4"/>
                </a:solidFill>
                <a:latin typeface="Apache" pitchFamily="2" charset="0"/>
              </a:rPr>
              <a:t>  </a:t>
            </a:r>
            <a:r>
              <a:rPr lang="en-GB" sz="9600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dirty="0" err="1" smtClean="0">
                <a:solidFill>
                  <a:schemeClr val="accent4"/>
                </a:solidFill>
                <a:latin typeface="Apache" pitchFamily="2" charset="0"/>
              </a:rPr>
              <a:t>Ranon’aina</a:t>
            </a:r>
            <a:r>
              <a:rPr lang="en-GB" sz="9600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dirty="0" err="1">
                <a:solidFill>
                  <a:schemeClr val="accent4"/>
                </a:solidFill>
                <a:latin typeface="Apache" pitchFamily="2" charset="0"/>
              </a:rPr>
              <a:t>ho</a:t>
            </a:r>
            <a:r>
              <a:rPr lang="en-GB" sz="9600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dirty="0" err="1" smtClean="0">
                <a:solidFill>
                  <a:schemeClr val="accent4"/>
                </a:solidFill>
                <a:latin typeface="Apache" pitchFamily="2" charset="0"/>
              </a:rPr>
              <a:t>sotroiko</a:t>
            </a:r>
            <a:r>
              <a:rPr lang="en-GB" sz="9600" dirty="0" smtClean="0">
                <a:solidFill>
                  <a:schemeClr val="accent4"/>
                </a:solidFill>
                <a:latin typeface="Apache" pitchFamily="2" charset="0"/>
              </a:rPr>
              <a:t>   </a:t>
            </a:r>
            <a:endParaRPr lang="fr-FR" sz="9600" dirty="0">
              <a:solidFill>
                <a:schemeClr val="accent4"/>
              </a:solidFill>
              <a:latin typeface="Apach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87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12192000" cy="9325630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endParaRPr lang="en-GB" sz="2400" b="1" dirty="0" smtClean="0"/>
          </a:p>
          <a:p>
            <a:pPr algn="ctr"/>
            <a:endParaRPr lang="en-GB" sz="2400" b="1" dirty="0"/>
          </a:p>
          <a:p>
            <a:pPr algn="ctr"/>
            <a:endParaRPr lang="en-GB" sz="2400" b="1" dirty="0" smtClean="0"/>
          </a:p>
          <a:p>
            <a:pPr algn="ctr"/>
            <a:r>
              <a:rPr lang="en-GB" sz="2400" b="1" dirty="0" smtClean="0"/>
              <a:t> </a:t>
            </a:r>
            <a:r>
              <a:rPr lang="en-GB" sz="8800" b="1" dirty="0" err="1">
                <a:solidFill>
                  <a:schemeClr val="accent4"/>
                </a:solidFill>
                <a:latin typeface="Apache" pitchFamily="2" charset="0"/>
              </a:rPr>
              <a:t>Ny</a:t>
            </a:r>
            <a:r>
              <a:rPr lang="en-GB" sz="88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chemeClr val="accent4"/>
                </a:solidFill>
                <a:latin typeface="Apache" pitchFamily="2" charset="0"/>
              </a:rPr>
              <a:t>fanahiko</a:t>
            </a:r>
            <a:r>
              <a:rPr lang="en-GB" sz="88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chemeClr val="accent4"/>
                </a:solidFill>
                <a:latin typeface="Apache" pitchFamily="2" charset="0"/>
              </a:rPr>
              <a:t>ho</a:t>
            </a:r>
            <a:r>
              <a:rPr lang="en-GB" sz="88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chemeClr val="accent4"/>
                </a:solidFill>
                <a:latin typeface="Apache" pitchFamily="2" charset="0"/>
              </a:rPr>
              <a:t>velominy</a:t>
            </a:r>
            <a:endParaRPr lang="fr-FR" sz="88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8800" b="1" dirty="0" err="1">
                <a:solidFill>
                  <a:schemeClr val="accent4"/>
                </a:solidFill>
                <a:latin typeface="Apache" pitchFamily="2" charset="0"/>
              </a:rPr>
              <a:t>Miasa</a:t>
            </a:r>
            <a:r>
              <a:rPr lang="en-GB" sz="88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chemeClr val="accent4"/>
                </a:solidFill>
                <a:latin typeface="Apache" pitchFamily="2" charset="0"/>
              </a:rPr>
              <a:t>Izy</a:t>
            </a:r>
            <a:r>
              <a:rPr lang="en-GB" sz="88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chemeClr val="accent4"/>
                </a:solidFill>
                <a:latin typeface="Apache" pitchFamily="2" charset="0"/>
              </a:rPr>
              <a:t>tsy</a:t>
            </a:r>
            <a:r>
              <a:rPr lang="en-GB" sz="88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chemeClr val="accent4"/>
                </a:solidFill>
                <a:latin typeface="Apache" pitchFamily="2" charset="0"/>
              </a:rPr>
              <a:t>mba</a:t>
            </a:r>
            <a:r>
              <a:rPr lang="en-GB" sz="88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chemeClr val="accent4"/>
                </a:solidFill>
                <a:latin typeface="Apache" pitchFamily="2" charset="0"/>
              </a:rPr>
              <a:t>matory</a:t>
            </a:r>
            <a:r>
              <a:rPr lang="en-GB" sz="8800" b="1" dirty="0">
                <a:solidFill>
                  <a:schemeClr val="accent4"/>
                </a:solidFill>
                <a:latin typeface="Apache" pitchFamily="2" charset="0"/>
              </a:rPr>
              <a:t>,</a:t>
            </a:r>
            <a:endParaRPr lang="fr-FR" sz="88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8800" b="1" dirty="0">
                <a:solidFill>
                  <a:schemeClr val="accent4"/>
                </a:solidFill>
                <a:latin typeface="Apache" pitchFamily="2" charset="0"/>
              </a:rPr>
              <a:t>  </a:t>
            </a:r>
            <a:r>
              <a:rPr lang="en-GB" sz="8800" b="1" dirty="0" err="1">
                <a:solidFill>
                  <a:schemeClr val="accent4"/>
                </a:solidFill>
                <a:latin typeface="Apache" pitchFamily="2" charset="0"/>
              </a:rPr>
              <a:t>Lala</a:t>
            </a:r>
            <a:r>
              <a:rPr lang="en-GB" sz="8800" b="1" dirty="0">
                <a:solidFill>
                  <a:schemeClr val="accent4"/>
                </a:solidFill>
                <a:latin typeface="Apache" pitchFamily="2" charset="0"/>
              </a:rPr>
              <a:t>-marina </a:t>
            </a:r>
            <a:r>
              <a:rPr lang="en-GB" sz="8800" b="1" dirty="0" err="1">
                <a:solidFill>
                  <a:schemeClr val="accent4"/>
                </a:solidFill>
                <a:latin typeface="Apache" pitchFamily="2" charset="0"/>
              </a:rPr>
              <a:t>itondrany</a:t>
            </a:r>
            <a:endParaRPr lang="fr-FR" sz="88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8800" b="1" dirty="0">
                <a:solidFill>
                  <a:schemeClr val="accent4"/>
                </a:solidFill>
                <a:latin typeface="Apache" pitchFamily="2" charset="0"/>
              </a:rPr>
              <a:t>  </a:t>
            </a:r>
            <a:r>
              <a:rPr lang="en-GB" sz="8800" b="1" dirty="0" err="1" smtClean="0">
                <a:solidFill>
                  <a:schemeClr val="accent4"/>
                </a:solidFill>
                <a:latin typeface="Apache" pitchFamily="2" charset="0"/>
              </a:rPr>
              <a:t>Tsy</a:t>
            </a:r>
            <a:r>
              <a:rPr lang="en-GB" sz="88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chemeClr val="accent4"/>
                </a:solidFill>
                <a:latin typeface="Apache" pitchFamily="2" charset="0"/>
              </a:rPr>
              <a:t>ho</a:t>
            </a:r>
            <a:r>
              <a:rPr lang="en-GB" sz="88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8800" b="1" dirty="0" err="1">
                <a:solidFill>
                  <a:schemeClr val="accent4"/>
                </a:solidFill>
                <a:latin typeface="Apache" pitchFamily="2" charset="0"/>
              </a:rPr>
              <a:t>foiko</a:t>
            </a:r>
            <a:r>
              <a:rPr lang="en-GB" sz="8800" b="1" dirty="0">
                <a:solidFill>
                  <a:schemeClr val="accent4"/>
                </a:solidFill>
                <a:latin typeface="Apache" pitchFamily="2" charset="0"/>
              </a:rPr>
              <a:t>.</a:t>
            </a:r>
            <a:r>
              <a:rPr lang="fr-FR" sz="8800" b="1" dirty="0" smtClean="0"/>
              <a:t> </a:t>
            </a:r>
          </a:p>
          <a:p>
            <a:pPr algn="ctr"/>
            <a:endParaRPr lang="fr-FR" sz="8800" b="1" dirty="0"/>
          </a:p>
          <a:p>
            <a:pPr algn="ctr"/>
            <a:endParaRPr lang="fr-FR" sz="8800" b="1" dirty="0"/>
          </a:p>
        </p:txBody>
      </p:sp>
    </p:spTree>
    <p:extLst>
      <p:ext uri="{BB962C8B-B14F-4D97-AF65-F5344CB8AC3E}">
        <p14:creationId xmlns:p14="http://schemas.microsoft.com/office/powerpoint/2010/main" val="234067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478280"/>
            <a:ext cx="12192000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>
                <a:latin typeface="Apache" pitchFamily="2" charset="0"/>
              </a:rPr>
              <a:t>2 </a:t>
            </a:r>
            <a:r>
              <a:rPr lang="en-GB" sz="8800" b="1" dirty="0" err="1">
                <a:latin typeface="Apache" pitchFamily="2" charset="0"/>
              </a:rPr>
              <a:t>Ny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aloky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ny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fasana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aza</a:t>
            </a:r>
            <a:endParaRPr lang="fr-FR" sz="88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800" b="1" dirty="0">
                <a:latin typeface="Apache" pitchFamily="2" charset="0"/>
              </a:rPr>
              <a:t>   </a:t>
            </a:r>
            <a:r>
              <a:rPr lang="en-GB" sz="8800" b="1" dirty="0" err="1">
                <a:latin typeface="Apache" pitchFamily="2" charset="0"/>
              </a:rPr>
              <a:t>Tsy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ho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tazantsika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intsony</a:t>
            </a:r>
            <a:r>
              <a:rPr lang="en-GB" sz="8800" b="1" dirty="0">
                <a:latin typeface="Apache" pitchFamily="2" charset="0"/>
              </a:rPr>
              <a:t> ;</a:t>
            </a:r>
            <a:endParaRPr lang="fr-FR" sz="88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800" b="1" dirty="0">
                <a:latin typeface="Apache" pitchFamily="2" charset="0"/>
              </a:rPr>
              <a:t>   </a:t>
            </a:r>
            <a:r>
              <a:rPr lang="en-GB" sz="8800" b="1" dirty="0" err="1">
                <a:latin typeface="Apache" pitchFamily="2" charset="0"/>
              </a:rPr>
              <a:t>Tsy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hatahotra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ny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loza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aho</a:t>
            </a:r>
            <a:endParaRPr lang="fr-FR" sz="88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000" i="1" dirty="0">
                <a:solidFill>
                  <a:schemeClr val="accent6">
                    <a:lumMod val="75000"/>
                  </a:schemeClr>
                </a:solidFill>
              </a:rPr>
              <a:t>      </a:t>
            </a:r>
            <a:r>
              <a:rPr lang="en-GB" sz="8000" i="1" dirty="0" smtClean="0">
                <a:solidFill>
                  <a:schemeClr val="accent6">
                    <a:lumMod val="75000"/>
                  </a:schemeClr>
                </a:solidFill>
              </a:rPr>
              <a:t>     </a:t>
            </a:r>
            <a:r>
              <a:rPr lang="en-GB" sz="7200" b="1" i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7200" b="1" i="1" dirty="0" err="1" smtClean="0">
                <a:solidFill>
                  <a:schemeClr val="accent6">
                    <a:lumMod val="75000"/>
                  </a:schemeClr>
                </a:solidFill>
              </a:rPr>
              <a:t>Izy</a:t>
            </a:r>
            <a:r>
              <a:rPr lang="en-GB" sz="7200" b="1" i="1" dirty="0" smtClean="0">
                <a:solidFill>
                  <a:schemeClr val="accent6">
                    <a:lumMod val="75000"/>
                  </a:schemeClr>
                </a:solidFill>
              </a:rPr>
              <a:t> no </a:t>
            </a:r>
            <a:r>
              <a:rPr lang="en-GB" sz="7200" b="1" i="1" dirty="0" err="1">
                <a:solidFill>
                  <a:schemeClr val="accent6">
                    <a:lumMod val="75000"/>
                  </a:schemeClr>
                </a:solidFill>
              </a:rPr>
              <a:t>mihazona</a:t>
            </a:r>
            <a:r>
              <a:rPr lang="en-GB" sz="72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7200" b="1" i="1" dirty="0" err="1">
                <a:solidFill>
                  <a:schemeClr val="accent6">
                    <a:lumMod val="75000"/>
                  </a:schemeClr>
                </a:solidFill>
              </a:rPr>
              <a:t>ahy</a:t>
            </a:r>
            <a:r>
              <a:rPr lang="en-GB" sz="7200" b="1" i="1" dirty="0" smtClean="0">
                <a:solidFill>
                  <a:schemeClr val="accent6">
                    <a:lumMod val="75000"/>
                  </a:schemeClr>
                </a:solidFill>
              </a:rPr>
              <a:t>)   </a:t>
            </a:r>
            <a:endParaRPr lang="fr-FR" sz="72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016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14478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 smtClean="0">
                <a:latin typeface="Apache" pitchFamily="2" charset="0"/>
              </a:rPr>
              <a:t> </a:t>
            </a:r>
            <a:r>
              <a:rPr lang="en-GB" sz="8800" b="1" dirty="0" err="1" smtClean="0">
                <a:latin typeface="Apache" pitchFamily="2" charset="0"/>
              </a:rPr>
              <a:t>Tsora-kazo</a:t>
            </a:r>
            <a:r>
              <a:rPr lang="en-GB" sz="8800" b="1" dirty="0" smtClean="0">
                <a:latin typeface="Apache" pitchFamily="2" charset="0"/>
              </a:rPr>
              <a:t> </a:t>
            </a:r>
            <a:r>
              <a:rPr lang="en-GB" sz="8800" b="1" dirty="0" err="1" smtClean="0">
                <a:latin typeface="Apache" pitchFamily="2" charset="0"/>
              </a:rPr>
              <a:t>nitondrany</a:t>
            </a:r>
            <a:endParaRPr lang="fr-FR" sz="8800" b="1" dirty="0">
              <a:latin typeface="Apache" pitchFamily="2" charset="0"/>
            </a:endParaRPr>
          </a:p>
          <a:p>
            <a:pPr algn="ctr"/>
            <a:r>
              <a:rPr lang="en-GB" sz="8800" b="1" dirty="0" smtClean="0">
                <a:latin typeface="Apache" pitchFamily="2" charset="0"/>
              </a:rPr>
              <a:t>  </a:t>
            </a:r>
            <a:r>
              <a:rPr lang="en-GB" sz="8800" b="1" dirty="0" err="1" smtClean="0">
                <a:latin typeface="Apache" pitchFamily="2" charset="0"/>
              </a:rPr>
              <a:t>Sy</a:t>
            </a:r>
            <a:r>
              <a:rPr lang="en-GB" sz="8800" b="1" dirty="0" smtClean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ny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tehiny</a:t>
            </a:r>
            <a:r>
              <a:rPr lang="en-GB" sz="8800" b="1" dirty="0">
                <a:latin typeface="Apache" pitchFamily="2" charset="0"/>
              </a:rPr>
              <a:t> any </a:t>
            </a:r>
            <a:r>
              <a:rPr lang="en-GB" sz="8800" b="1" dirty="0" err="1">
                <a:latin typeface="Apache" pitchFamily="2" charset="0"/>
              </a:rPr>
              <a:t>ambony</a:t>
            </a:r>
            <a:r>
              <a:rPr lang="en-GB" sz="8800" b="1" dirty="0" smtClean="0">
                <a:latin typeface="Apache" pitchFamily="2" charset="0"/>
              </a:rPr>
              <a:t>, </a:t>
            </a:r>
          </a:p>
          <a:p>
            <a:pPr algn="ctr"/>
            <a:r>
              <a:rPr lang="en-GB" sz="8800" b="1" dirty="0" smtClean="0">
                <a:latin typeface="Apache" pitchFamily="2" charset="0"/>
              </a:rPr>
              <a:t>No </a:t>
            </a:r>
            <a:r>
              <a:rPr lang="en-GB" sz="8800" b="1" dirty="0" err="1">
                <a:latin typeface="Apache" pitchFamily="2" charset="0"/>
              </a:rPr>
              <a:t>manolotra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ny</a:t>
            </a:r>
            <a:r>
              <a:rPr lang="en-GB" sz="8800" b="1" dirty="0">
                <a:latin typeface="Apache" pitchFamily="2" charset="0"/>
              </a:rPr>
              <a:t> </a:t>
            </a:r>
            <a:r>
              <a:rPr lang="en-GB" sz="8800" b="1" dirty="0" err="1" smtClean="0">
                <a:latin typeface="Apache" pitchFamily="2" charset="0"/>
              </a:rPr>
              <a:t>toky</a:t>
            </a:r>
            <a:r>
              <a:rPr lang="en-GB" sz="8800" b="1" dirty="0" smtClean="0">
                <a:latin typeface="Apache" pitchFamily="2" charset="0"/>
              </a:rPr>
              <a:t> </a:t>
            </a:r>
            <a:r>
              <a:rPr lang="en-GB" sz="8800" b="1" dirty="0" err="1" smtClean="0">
                <a:latin typeface="Apache" pitchFamily="2" charset="0"/>
              </a:rPr>
              <a:t>ny</a:t>
            </a:r>
            <a:r>
              <a:rPr lang="en-GB" sz="8800" b="1" dirty="0" smtClean="0">
                <a:latin typeface="Apache" pitchFamily="2" charset="0"/>
              </a:rPr>
              <a:t> </a:t>
            </a:r>
            <a:r>
              <a:rPr lang="en-GB" sz="8800" b="1" dirty="0" err="1">
                <a:latin typeface="Apache" pitchFamily="2" charset="0"/>
              </a:rPr>
              <a:t>fanahiko</a:t>
            </a:r>
            <a:endParaRPr lang="fr-FR" sz="8800" b="1" dirty="0" smtClean="0">
              <a:effectLst/>
              <a:latin typeface="Apache" pitchFamily="2" charset="0"/>
            </a:endParaRPr>
          </a:p>
          <a:p>
            <a:pPr algn="ctr"/>
            <a:r>
              <a:rPr lang="en-GB" sz="8800" b="1" dirty="0">
                <a:latin typeface="Apache" pitchFamily="2" charset="0"/>
              </a:rPr>
              <a:t>   </a:t>
            </a:r>
            <a:r>
              <a:rPr lang="en-GB" sz="8800" b="1" i="1" dirty="0" smtClean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GB" sz="8800" b="1" i="1" dirty="0" err="1">
                <a:solidFill>
                  <a:schemeClr val="accent6">
                    <a:lumMod val="75000"/>
                  </a:schemeClr>
                </a:solidFill>
              </a:rPr>
              <a:t>Toky</a:t>
            </a:r>
            <a:r>
              <a:rPr lang="en-GB" sz="8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8800" b="1" i="1" dirty="0" err="1">
                <a:solidFill>
                  <a:schemeClr val="accent6">
                    <a:lumMod val="75000"/>
                  </a:schemeClr>
                </a:solidFill>
              </a:rPr>
              <a:t>ny</a:t>
            </a:r>
            <a:r>
              <a:rPr lang="en-GB" sz="8800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GB" sz="8800" b="1" i="1" dirty="0" err="1">
                <a:solidFill>
                  <a:schemeClr val="accent6">
                    <a:lumMod val="75000"/>
                  </a:schemeClr>
                </a:solidFill>
              </a:rPr>
              <a:t>fanahiko</a:t>
            </a:r>
            <a:r>
              <a:rPr lang="en-GB" sz="8800" b="1" i="1" dirty="0" smtClean="0">
                <a:solidFill>
                  <a:schemeClr val="accent6">
                    <a:lumMod val="75000"/>
                  </a:schemeClr>
                </a:solidFill>
              </a:rPr>
              <a:t>).</a:t>
            </a:r>
            <a:endParaRPr lang="fr-FR" sz="8800" b="1" i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29491"/>
            <a:ext cx="12298680" cy="600164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Raha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Jehovah no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mpiandry</a:t>
            </a:r>
            <a:endParaRPr lang="fr-FR" sz="96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Tsy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mba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hisy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izay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m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ampahory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,</a:t>
            </a:r>
            <a:endParaRPr lang="fr-FR" sz="9600" b="1" dirty="0" smtClean="0">
              <a:solidFill>
                <a:schemeClr val="accent4"/>
              </a:solidFill>
              <a:effectLst/>
              <a:latin typeface="Apache" pitchFamily="2" charset="0"/>
            </a:endParaRPr>
          </a:p>
          <a:p>
            <a:pPr algn="ctr"/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Ahimaintso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no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handriako</a:t>
            </a:r>
            <a:endParaRPr lang="fr-FR" sz="9600" b="1" dirty="0" smtClean="0">
              <a:solidFill>
                <a:schemeClr val="accent4"/>
              </a:solidFill>
              <a:effectLst/>
              <a:latin typeface="Apache" pitchFamily="2" charset="0"/>
            </a:endParaRPr>
          </a:p>
          <a:p>
            <a:pPr algn="ctr"/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 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Ranon’aina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ho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sotroiko</a:t>
            </a:r>
            <a:endParaRPr lang="en-GB" sz="9600" b="1" dirty="0">
              <a:solidFill>
                <a:schemeClr val="accent4"/>
              </a:solidFill>
              <a:latin typeface="Apach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60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68036"/>
            <a:ext cx="12192000" cy="6001643"/>
          </a:xfrm>
          <a:prstGeom prst="rect">
            <a:avLst/>
          </a:prstGeom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rtlCol="0">
            <a:spAutoFit/>
          </a:bodyPr>
          <a:lstStyle/>
          <a:p>
            <a:pPr algn="ctr"/>
            <a:r>
              <a:rPr lang="en-GB" sz="2800" b="1" dirty="0" smtClean="0"/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Ny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fanahiko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ho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velominy</a:t>
            </a:r>
            <a:endParaRPr lang="fr-FR" sz="96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Miasa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Izy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tsy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mba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matory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,</a:t>
            </a:r>
            <a:endParaRPr lang="fr-FR" sz="96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Lala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-marina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itondrany</a:t>
            </a:r>
            <a:endParaRPr lang="fr-FR" sz="9600" b="1" dirty="0">
              <a:solidFill>
                <a:schemeClr val="accent4"/>
              </a:solidFill>
              <a:latin typeface="Apache" pitchFamily="2" charset="0"/>
            </a:endParaRPr>
          </a:p>
          <a:p>
            <a:pPr algn="ctr"/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 </a:t>
            </a:r>
            <a:r>
              <a:rPr lang="en-GB" sz="9600" b="1" dirty="0" err="1" smtClean="0">
                <a:solidFill>
                  <a:schemeClr val="accent4"/>
                </a:solidFill>
                <a:latin typeface="Apache" pitchFamily="2" charset="0"/>
              </a:rPr>
              <a:t>Tsy</a:t>
            </a:r>
            <a:r>
              <a:rPr lang="en-GB" sz="9600" b="1" dirty="0" smtClean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ho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 </a:t>
            </a:r>
            <a:r>
              <a:rPr lang="en-GB" sz="9600" b="1" dirty="0" err="1">
                <a:solidFill>
                  <a:schemeClr val="accent4"/>
                </a:solidFill>
                <a:latin typeface="Apache" pitchFamily="2" charset="0"/>
              </a:rPr>
              <a:t>foiko</a:t>
            </a:r>
            <a:r>
              <a:rPr lang="en-GB" sz="9600" b="1" dirty="0">
                <a:solidFill>
                  <a:schemeClr val="accent4"/>
                </a:solidFill>
                <a:latin typeface="Apache" pitchFamily="2" charset="0"/>
              </a:rPr>
              <a:t>.</a:t>
            </a:r>
            <a:r>
              <a:rPr lang="fr-FR" sz="9600" b="1" dirty="0" smtClean="0"/>
              <a:t> </a:t>
            </a:r>
            <a:endParaRPr lang="fr-FR" sz="9600" b="1" dirty="0"/>
          </a:p>
        </p:txBody>
      </p:sp>
    </p:spTree>
    <p:extLst>
      <p:ext uri="{BB962C8B-B14F-4D97-AF65-F5344CB8AC3E}">
        <p14:creationId xmlns:p14="http://schemas.microsoft.com/office/powerpoint/2010/main" val="334640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328</Words>
  <Application>Microsoft Office PowerPoint</Application>
  <PresentationFormat>Personnalisé</PresentationFormat>
  <Paragraphs>75</Paragraphs>
  <Slides>17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18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19</dc:title>
  <dc:creator>Solofo</dc:creator>
  <cp:lastModifiedBy>ami</cp:lastModifiedBy>
  <cp:revision>10</cp:revision>
  <dcterms:created xsi:type="dcterms:W3CDTF">2014-08-28T12:09:02Z</dcterms:created>
  <dcterms:modified xsi:type="dcterms:W3CDTF">2014-11-08T13:31:27Z</dcterms:modified>
</cp:coreProperties>
</file>