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sldIdLst>
    <p:sldId id="256" r:id="rId8"/>
    <p:sldId id="257" r:id="rId9"/>
    <p:sldId id="258" r:id="rId10"/>
    <p:sldId id="265" r:id="rId11"/>
    <p:sldId id="259" r:id="rId12"/>
    <p:sldId id="266" r:id="rId13"/>
    <p:sldId id="269" r:id="rId14"/>
    <p:sldId id="260" r:id="rId15"/>
    <p:sldId id="267" r:id="rId16"/>
    <p:sldId id="270" r:id="rId17"/>
    <p:sldId id="261" r:id="rId18"/>
    <p:sldId id="268" r:id="rId19"/>
    <p:sldId id="271" r:id="rId2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A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72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0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5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7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7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9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90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63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07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8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5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72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08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52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71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940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90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635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07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78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59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725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5086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0524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05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1779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940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90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635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8907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80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88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9875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78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806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183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461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33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479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6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80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887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987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7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26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8061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1839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4617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3348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479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67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8088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2588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79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7800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326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8061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1839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4617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334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4479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/>
              <a:pPr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1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46914-7982-4B3C-B05D-497D4F23AC7B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08/11/2014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14D9D-0495-42D2-8B29-1B712EC5ED5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05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419622"/>
            <a:ext cx="7772400" cy="1568749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fr-FR" sz="7200" b="1" dirty="0" smtClean="0">
                <a:latin typeface="AR CENA" pitchFamily="2" charset="0"/>
              </a:rPr>
              <a:t>FF 02</a:t>
            </a:r>
            <a:endParaRPr lang="fr-FR" sz="7200" b="1" dirty="0">
              <a:latin typeface="AR CENA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03648" y="3147814"/>
            <a:ext cx="6400800" cy="1314450"/>
          </a:xfrm>
        </p:spPr>
        <p:txBody>
          <a:bodyPr>
            <a:normAutofit/>
          </a:bodyPr>
          <a:lstStyle/>
          <a:p>
            <a:r>
              <a:rPr lang="en-GB" sz="5400" dirty="0" smtClean="0">
                <a:solidFill>
                  <a:srgbClr val="FF0000"/>
                </a:solidFill>
                <a:latin typeface="Forte" pitchFamily="66" charset="0"/>
              </a:rPr>
              <a:t>He ! </a:t>
            </a:r>
            <a:r>
              <a:rPr lang="en-GB" sz="5400" dirty="0" err="1" smtClean="0">
                <a:solidFill>
                  <a:srgbClr val="FF0000"/>
                </a:solidFill>
                <a:latin typeface="Forte" pitchFamily="66" charset="0"/>
              </a:rPr>
              <a:t>manolotena</a:t>
            </a:r>
            <a:endParaRPr lang="fr-FR" sz="5400" dirty="0">
              <a:solidFill>
                <a:srgbClr val="FF0000"/>
              </a:solidFill>
              <a:latin typeface="Forte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7200" b="1" dirty="0" smtClean="0">
                <a:latin typeface="Monotype Corsiva" pitchFamily="66" charset="0"/>
              </a:rPr>
              <a:t>H</a:t>
            </a:r>
            <a:r>
              <a:rPr lang="en-GB" sz="7200" b="1" dirty="0" err="1" smtClean="0">
                <a:latin typeface="Monotype Corsiva" pitchFamily="66" charset="0"/>
              </a:rPr>
              <a:t>itory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hatrany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>
                <a:latin typeface="Monotype Corsiva" pitchFamily="66" charset="0"/>
              </a:rPr>
              <a:t>  </a:t>
            </a:r>
            <a:r>
              <a:rPr lang="en-GB" sz="7200" b="1" dirty="0" err="1" smtClean="0">
                <a:latin typeface="Monotype Corsiva" pitchFamily="66" charset="0"/>
              </a:rPr>
              <a:t>ilay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fitiavanao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Ambaram-pialam</a:t>
            </a:r>
            <a:r>
              <a:rPr lang="en-GB" sz="7200" b="1" dirty="0" smtClean="0">
                <a:latin typeface="Monotype Corsiva" pitchFamily="66" charset="0"/>
              </a:rPr>
              <a:t>-</a:t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pofonaiko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Jesoa</a:t>
            </a:r>
            <a:r>
              <a:rPr lang="en-GB" sz="7200" b="1" dirty="0">
                <a:latin typeface="Monotype Corsiva" pitchFamily="66" charset="0"/>
              </a:rPr>
              <a:t>.</a:t>
            </a:r>
            <a:endParaRPr lang="fr-FR" sz="72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320480"/>
          </a:xfrm>
        </p:spPr>
        <p:txBody>
          <a:bodyPr>
            <a:normAutofit/>
          </a:bodyPr>
          <a:lstStyle/>
          <a:p>
            <a:r>
              <a:rPr lang="en-GB" sz="4800" b="1" dirty="0" smtClean="0"/>
              <a:t>4) </a:t>
            </a:r>
            <a:r>
              <a:rPr lang="en-GB" sz="4800" b="1" dirty="0" err="1"/>
              <a:t>Fantatro</a:t>
            </a:r>
            <a:r>
              <a:rPr lang="en-GB" sz="4800" b="1" dirty="0"/>
              <a:t>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sarotra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diako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Marobe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zavatra</a:t>
            </a:r>
            <a:r>
              <a:rPr lang="en-GB" sz="4800" b="1" dirty="0"/>
              <a:t> </a:t>
            </a:r>
            <a:r>
              <a:rPr lang="en-GB" sz="4800" b="1" dirty="0" smtClean="0"/>
              <a:t>ho </a:t>
            </a:r>
            <a:r>
              <a:rPr lang="en-GB" sz="4800" b="1" dirty="0" err="1"/>
              <a:t>setraiko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Nefa</a:t>
            </a:r>
            <a:r>
              <a:rPr lang="en-GB" sz="4800" b="1" dirty="0" smtClean="0"/>
              <a:t> </a:t>
            </a:r>
            <a:r>
              <a:rPr lang="en-GB" sz="4800" b="1" dirty="0" err="1"/>
              <a:t>raha</a:t>
            </a:r>
            <a:r>
              <a:rPr lang="en-GB" sz="4800" b="1" dirty="0"/>
              <a:t> </a:t>
            </a:r>
            <a:r>
              <a:rPr lang="en-GB" sz="4800" b="1" dirty="0" err="1"/>
              <a:t>Ianao</a:t>
            </a:r>
            <a:r>
              <a:rPr lang="en-GB" sz="4800" b="1" dirty="0"/>
              <a:t> no </a:t>
            </a:r>
            <a:r>
              <a:rPr lang="en-GB" sz="4800" b="1" dirty="0" err="1" smtClean="0"/>
              <a:t>momba</a:t>
            </a:r>
            <a:r>
              <a:rPr lang="en-GB" sz="4800" b="1" dirty="0" smtClean="0"/>
              <a:t> </a:t>
            </a:r>
            <a:r>
              <a:rPr lang="en-GB" sz="4800" b="1" dirty="0" err="1"/>
              <a:t>ahy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hanan-tahotra</a:t>
            </a:r>
            <a:r>
              <a:rPr lang="en-GB" sz="4800" b="1" dirty="0"/>
              <a:t> 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fo</a:t>
            </a:r>
            <a:r>
              <a:rPr lang="en-GB" sz="4800" b="1" dirty="0" smtClean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fanahy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  <a:t/>
            </a:r>
            <a:b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Hanoa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ny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sitrakao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Hanao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izay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tianao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Ka </a:t>
            </a:r>
            <a:r>
              <a:rPr lang="en-GB" sz="7200" b="1" dirty="0">
                <a:latin typeface="Monotype Corsiva" pitchFamily="66" charset="0"/>
              </a:rPr>
              <a:t>ho </a:t>
            </a:r>
            <a:r>
              <a:rPr lang="en-GB" sz="7200" b="1" dirty="0" err="1" smtClean="0">
                <a:latin typeface="Monotype Corsiva" pitchFamily="66" charset="0"/>
              </a:rPr>
              <a:t>mpanompo</a:t>
            </a:r>
            <a:r>
              <a:rPr lang="en-GB" sz="7200" b="1" dirty="0" smtClean="0">
                <a:latin typeface="Monotype Corsiva" pitchFamily="66" charset="0"/>
              </a:rPr>
              <a:t/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	</a:t>
            </a:r>
            <a:r>
              <a:rPr lang="en-GB" sz="7200" b="1" dirty="0" err="1" smtClean="0">
                <a:latin typeface="Monotype Corsiva" pitchFamily="66" charset="0"/>
              </a:rPr>
              <a:t>vonona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sahy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koa</a:t>
            </a:r>
            <a:r>
              <a:rPr lang="en-GB" sz="7200" b="1" dirty="0">
                <a:latin typeface="Monotype Corsiva" pitchFamily="66" charset="0"/>
              </a:rPr>
              <a:t> ;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endParaRPr lang="fr-FR" sz="60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7200" b="1" dirty="0" smtClean="0">
                <a:latin typeface="Monotype Corsiva" pitchFamily="66" charset="0"/>
              </a:rPr>
              <a:t>H</a:t>
            </a:r>
            <a:r>
              <a:rPr lang="en-GB" sz="7200" b="1" dirty="0" err="1" smtClean="0">
                <a:latin typeface="Monotype Corsiva" pitchFamily="66" charset="0"/>
              </a:rPr>
              <a:t>itory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hatrany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>
                <a:latin typeface="Monotype Corsiva" pitchFamily="66" charset="0"/>
              </a:rPr>
              <a:t>  </a:t>
            </a:r>
            <a:r>
              <a:rPr lang="en-GB" sz="7200" b="1" dirty="0" err="1" smtClean="0">
                <a:latin typeface="Monotype Corsiva" pitchFamily="66" charset="0"/>
              </a:rPr>
              <a:t>ilay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fitiavanao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Ambaram-pialam</a:t>
            </a:r>
            <a:r>
              <a:rPr lang="en-GB" sz="7200" b="1" dirty="0" smtClean="0">
                <a:latin typeface="Monotype Corsiva" pitchFamily="66" charset="0"/>
              </a:rPr>
              <a:t>-</a:t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pofonaiko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Jesoa</a:t>
            </a:r>
            <a:r>
              <a:rPr lang="en-GB" sz="7200" b="1" dirty="0">
                <a:latin typeface="Monotype Corsiva" pitchFamily="66" charset="0"/>
              </a:rPr>
              <a:t>.</a:t>
            </a:r>
            <a:endParaRPr lang="fr-FR" sz="72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55526"/>
            <a:ext cx="9144000" cy="4018388"/>
          </a:xfrm>
        </p:spPr>
        <p:txBody>
          <a:bodyPr>
            <a:noAutofit/>
          </a:bodyPr>
          <a:lstStyle/>
          <a:p>
            <a:r>
              <a:rPr lang="fr-FR" sz="4800" b="1" smtClean="0"/>
              <a:t>  </a:t>
            </a:r>
            <a:endParaRPr lang="fr-FR" sz="4800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0" y="555526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/>
              <a:t>1 He ! </a:t>
            </a:r>
            <a:r>
              <a:rPr lang="en-GB" sz="5400" b="1" dirty="0" err="1"/>
              <a:t>manolotena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mandre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feo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antsonao</a:t>
            </a:r>
            <a:endParaRPr lang="fr-FR" sz="5400" b="1" dirty="0"/>
          </a:p>
          <a:p>
            <a:pPr algn="ctr"/>
            <a:r>
              <a:rPr lang="en-GB" sz="5400" b="1" dirty="0"/>
              <a:t>   ‘</a:t>
            </a:r>
            <a:r>
              <a:rPr lang="en-GB" sz="5400" b="1" dirty="0" err="1"/>
              <a:t>Zato</a:t>
            </a:r>
            <a:r>
              <a:rPr lang="en-GB" sz="5400" b="1" dirty="0"/>
              <a:t> </a:t>
            </a:r>
            <a:r>
              <a:rPr lang="en-GB" sz="5400" b="1" dirty="0" err="1"/>
              <a:t>tenako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mpania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, 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Raiso</a:t>
            </a:r>
            <a:r>
              <a:rPr lang="en-GB" sz="5400" b="1" dirty="0" smtClean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Jesoa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25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25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25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25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  <a:t/>
            </a:r>
            <a:b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Hanoa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ny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sitrakao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Hanao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izay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tianao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Ka </a:t>
            </a:r>
            <a:r>
              <a:rPr lang="en-GB" sz="7200" b="1" dirty="0">
                <a:latin typeface="Monotype Corsiva" pitchFamily="66" charset="0"/>
              </a:rPr>
              <a:t>ho </a:t>
            </a:r>
            <a:r>
              <a:rPr lang="en-GB" sz="7200" b="1" dirty="0" err="1" smtClean="0">
                <a:latin typeface="Monotype Corsiva" pitchFamily="66" charset="0"/>
              </a:rPr>
              <a:t>mpanompo</a:t>
            </a:r>
            <a:r>
              <a:rPr lang="en-GB" sz="7200" b="1" dirty="0" smtClean="0">
                <a:latin typeface="Monotype Corsiva" pitchFamily="66" charset="0"/>
              </a:rPr>
              <a:t/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	</a:t>
            </a:r>
            <a:r>
              <a:rPr lang="en-GB" sz="7200" b="1" dirty="0" err="1" smtClean="0">
                <a:latin typeface="Monotype Corsiva" pitchFamily="66" charset="0"/>
              </a:rPr>
              <a:t>vonona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sahy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koa</a:t>
            </a:r>
            <a:r>
              <a:rPr lang="en-GB" sz="7200" b="1" dirty="0">
                <a:latin typeface="Monotype Corsiva" pitchFamily="66" charset="0"/>
              </a:rPr>
              <a:t> ;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endParaRPr lang="fr-FR" sz="7200" b="1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7200" b="1" dirty="0" smtClean="0">
                <a:latin typeface="Monotype Corsiva" pitchFamily="66" charset="0"/>
              </a:rPr>
              <a:t>H</a:t>
            </a:r>
            <a:r>
              <a:rPr lang="en-GB" sz="7200" b="1" dirty="0" err="1" smtClean="0">
                <a:latin typeface="Monotype Corsiva" pitchFamily="66" charset="0"/>
              </a:rPr>
              <a:t>itory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hatrany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>
                <a:latin typeface="Monotype Corsiva" pitchFamily="66" charset="0"/>
              </a:rPr>
              <a:t>  </a:t>
            </a:r>
            <a:r>
              <a:rPr lang="en-GB" sz="7200" b="1" dirty="0" err="1" smtClean="0">
                <a:latin typeface="Monotype Corsiva" pitchFamily="66" charset="0"/>
              </a:rPr>
              <a:t>ilay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fitiavanao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Ambaram-pialam</a:t>
            </a:r>
            <a:r>
              <a:rPr lang="en-GB" sz="7200" b="1" dirty="0" smtClean="0">
                <a:latin typeface="Monotype Corsiva" pitchFamily="66" charset="0"/>
              </a:rPr>
              <a:t>-</a:t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pofonaiko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Jesoa</a:t>
            </a:r>
            <a:r>
              <a:rPr lang="en-GB" sz="7200" b="1" dirty="0">
                <a:latin typeface="Monotype Corsiva" pitchFamily="66" charset="0"/>
              </a:rPr>
              <a:t>.</a:t>
            </a:r>
            <a:endParaRPr lang="fr-FR" sz="72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71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4936" y="339502"/>
            <a:ext cx="9144000" cy="437842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2) </a:t>
            </a:r>
            <a:r>
              <a:rPr lang="en-GB" sz="4800" b="1" dirty="0" err="1"/>
              <a:t>Eny</a:t>
            </a:r>
            <a:r>
              <a:rPr lang="en-GB" sz="4800" b="1" dirty="0"/>
              <a:t> </a:t>
            </a:r>
            <a:r>
              <a:rPr lang="en-GB" sz="4800" b="1" dirty="0" err="1" smtClean="0"/>
              <a:t>Tompo</a:t>
            </a:r>
            <a:r>
              <a:rPr lang="en-GB" sz="4800" b="1" dirty="0" smtClean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 smtClean="0"/>
              <a:t>mendrika</a:t>
            </a:r>
            <a:r>
              <a:rPr lang="en-GB" sz="4800" b="1" dirty="0"/>
              <a:t/>
            </a:r>
            <a:br>
              <a:rPr lang="en-GB" sz="4800" b="1" dirty="0"/>
            </a:br>
            <a:r>
              <a:rPr lang="en-GB" sz="4800" b="1" dirty="0" err="1" smtClean="0"/>
              <a:t>aho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Feno</a:t>
            </a:r>
            <a:r>
              <a:rPr lang="en-GB" sz="4800" b="1" dirty="0" smtClean="0"/>
              <a:t> </a:t>
            </a:r>
            <a:r>
              <a:rPr lang="en-GB" sz="4800" b="1" dirty="0" err="1"/>
              <a:t>loto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am-</a:t>
            </a:r>
            <a:r>
              <a:rPr lang="en-GB" sz="4800" b="1" dirty="0" err="1"/>
              <a:t>poko</a:t>
            </a:r>
            <a:r>
              <a:rPr lang="en-GB" sz="4800" b="1" dirty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Nefa</a:t>
            </a:r>
            <a:r>
              <a:rPr lang="en-GB" sz="4800" b="1" dirty="0" smtClean="0"/>
              <a:t> </a:t>
            </a:r>
            <a:r>
              <a:rPr lang="en-GB" sz="4800" b="1" dirty="0"/>
              <a:t>re </a:t>
            </a:r>
            <a:r>
              <a:rPr lang="en-GB" sz="4800" b="1" dirty="0" err="1" smtClean="0"/>
              <a:t>ilay</a:t>
            </a:r>
            <a:r>
              <a:rPr lang="en-GB" sz="4800" b="1" dirty="0" smtClean="0"/>
              <a:t> </a:t>
            </a:r>
            <a:r>
              <a:rPr lang="en-GB" sz="4800" b="1" dirty="0" err="1"/>
              <a:t>fitiavanao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inoako</a:t>
            </a:r>
            <a:r>
              <a:rPr lang="en-GB" sz="4800" b="1" dirty="0"/>
              <a:t> </a:t>
            </a:r>
            <a:r>
              <a:rPr lang="en-GB" sz="4800" b="1" dirty="0" err="1" smtClean="0"/>
              <a:t>handray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ahy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4800" b="1" dirty="0" smtClean="0"/>
              <a:t> </a:t>
            </a:r>
            <a:r>
              <a:rPr lang="en-GB" sz="4800" b="1" dirty="0"/>
              <a:t>ho </a:t>
            </a:r>
            <a:r>
              <a:rPr lang="en-GB" sz="4800" b="1" dirty="0" err="1" smtClean="0"/>
              <a:t>mpanomponao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  <a:t/>
            </a:r>
            <a:b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Hanoa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ny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sitrakao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Hanao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izay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tianao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Ka </a:t>
            </a:r>
            <a:r>
              <a:rPr lang="en-GB" sz="7200" b="1" dirty="0">
                <a:latin typeface="Monotype Corsiva" pitchFamily="66" charset="0"/>
              </a:rPr>
              <a:t>ho </a:t>
            </a:r>
            <a:r>
              <a:rPr lang="en-GB" sz="7200" b="1" dirty="0" err="1" smtClean="0">
                <a:latin typeface="Monotype Corsiva" pitchFamily="66" charset="0"/>
              </a:rPr>
              <a:t>mpanompo</a:t>
            </a:r>
            <a:r>
              <a:rPr lang="en-GB" sz="7200" b="1" dirty="0" smtClean="0">
                <a:latin typeface="Monotype Corsiva" pitchFamily="66" charset="0"/>
              </a:rPr>
              <a:t/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	</a:t>
            </a:r>
            <a:r>
              <a:rPr lang="en-GB" sz="7200" b="1" dirty="0" err="1" smtClean="0">
                <a:latin typeface="Monotype Corsiva" pitchFamily="66" charset="0"/>
              </a:rPr>
              <a:t>vonona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sahy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koa</a:t>
            </a:r>
            <a:r>
              <a:rPr lang="en-GB" sz="7200" b="1" dirty="0">
                <a:latin typeface="Monotype Corsiva" pitchFamily="66" charset="0"/>
              </a:rPr>
              <a:t> ;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endParaRPr lang="fr-FR" sz="72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7200" b="1" dirty="0" smtClean="0">
                <a:latin typeface="Monotype Corsiva" pitchFamily="66" charset="0"/>
              </a:rPr>
              <a:t>H</a:t>
            </a:r>
            <a:r>
              <a:rPr lang="en-GB" sz="7200" b="1" dirty="0" err="1" smtClean="0">
                <a:latin typeface="Monotype Corsiva" pitchFamily="66" charset="0"/>
              </a:rPr>
              <a:t>itory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hatrany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>
                <a:latin typeface="Monotype Corsiva" pitchFamily="66" charset="0"/>
              </a:rPr>
              <a:t>  </a:t>
            </a:r>
            <a:r>
              <a:rPr lang="en-GB" sz="7200" b="1" dirty="0" err="1" smtClean="0">
                <a:latin typeface="Monotype Corsiva" pitchFamily="66" charset="0"/>
              </a:rPr>
              <a:t>ilay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fitiavanao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Ambaram-pialam</a:t>
            </a:r>
            <a:r>
              <a:rPr lang="en-GB" sz="7200" b="1" dirty="0" smtClean="0">
                <a:latin typeface="Monotype Corsiva" pitchFamily="66" charset="0"/>
              </a:rPr>
              <a:t>-</a:t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pofonaiko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Jesoa</a:t>
            </a:r>
            <a:r>
              <a:rPr lang="en-GB" sz="7200" b="1" dirty="0">
                <a:latin typeface="Monotype Corsiva" pitchFamily="66" charset="0"/>
              </a:rPr>
              <a:t>.</a:t>
            </a:r>
            <a:endParaRPr lang="fr-FR" sz="72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007" y="483518"/>
            <a:ext cx="9144000" cy="401838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3) </a:t>
            </a:r>
            <a:r>
              <a:rPr lang="en-GB" sz="4800" b="1" dirty="0" err="1"/>
              <a:t>Eo</a:t>
            </a:r>
            <a:r>
              <a:rPr lang="en-GB" sz="4800" b="1" dirty="0"/>
              <a:t> </a:t>
            </a:r>
            <a:r>
              <a:rPr lang="en-GB" sz="4800" b="1" dirty="0" err="1"/>
              <a:t>anilanao</a:t>
            </a:r>
            <a:r>
              <a:rPr lang="en-GB" sz="4800" b="1" dirty="0"/>
              <a:t> no </a:t>
            </a:r>
            <a:r>
              <a:rPr lang="en-GB" sz="4800" b="1" dirty="0" err="1"/>
              <a:t>fifaliako</a:t>
            </a:r>
            <a:r>
              <a:rPr lang="en-GB" sz="4800" b="1" dirty="0"/>
              <a:t>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Ho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 smtClean="0"/>
              <a:t>mandrakizay</a:t>
            </a:r>
            <a:r>
              <a:rPr lang="en-GB" sz="4800" b="1" dirty="0" smtClean="0"/>
              <a:t> </a:t>
            </a:r>
            <a:r>
              <a:rPr lang="en-GB" sz="4800" b="1" dirty="0"/>
              <a:t>no </a:t>
            </a:r>
            <a:r>
              <a:rPr lang="en-GB" sz="4800" b="1" dirty="0" err="1"/>
              <a:t>tiako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/>
              <a:t>ho </a:t>
            </a:r>
            <a:r>
              <a:rPr lang="en-GB" sz="4800" b="1" dirty="0" err="1" smtClean="0"/>
              <a:t>vavolombelonao</a:t>
            </a:r>
            <a:r>
              <a:rPr lang="en-GB" sz="4800" b="1" dirty="0" smtClean="0"/>
              <a:t>  </a:t>
            </a:r>
            <a:r>
              <a:rPr lang="en-GB" sz="4800" b="1" dirty="0" err="1"/>
              <a:t>Jesoa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No </a:t>
            </a:r>
            <a:r>
              <a:rPr lang="en-GB" sz="4800" b="1" dirty="0" err="1"/>
              <a:t>mamiko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 smtClean="0"/>
              <a:t>tena</a:t>
            </a:r>
            <a:r>
              <a:rPr lang="en-GB" sz="4800" b="1" dirty="0" smtClean="0"/>
              <a:t> </a:t>
            </a:r>
            <a:r>
              <a:rPr lang="en-GB" sz="4800" b="1" dirty="0" err="1"/>
              <a:t>iriko</a:t>
            </a:r>
            <a:r>
              <a:rPr lang="en-GB" sz="4800" b="1" dirty="0"/>
              <a:t> </a:t>
            </a:r>
            <a:r>
              <a:rPr lang="en-GB" sz="4800" b="1" dirty="0" err="1"/>
              <a:t>tokoa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39343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  <a:t/>
            </a:r>
            <a:br>
              <a:rPr lang="en-GB" sz="6000" dirty="0" smtClean="0">
                <a:solidFill>
                  <a:srgbClr val="0C7A04"/>
                </a:solidFill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Hanoa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ny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sitrakao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err="1" smtClean="0">
                <a:latin typeface="Monotype Corsiva" pitchFamily="66" charset="0"/>
              </a:rPr>
              <a:t>Hanao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izay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tianao</a:t>
            </a:r>
            <a:r>
              <a:rPr lang="en-GB" sz="7200" b="1" dirty="0">
                <a:latin typeface="Monotype Corsiva" pitchFamily="66" charset="0"/>
              </a:rPr>
              <a:t>,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Ka </a:t>
            </a:r>
            <a:r>
              <a:rPr lang="en-GB" sz="7200" b="1" dirty="0">
                <a:latin typeface="Monotype Corsiva" pitchFamily="66" charset="0"/>
              </a:rPr>
              <a:t>ho </a:t>
            </a:r>
            <a:r>
              <a:rPr lang="en-GB" sz="7200" b="1" dirty="0" err="1" smtClean="0">
                <a:latin typeface="Monotype Corsiva" pitchFamily="66" charset="0"/>
              </a:rPr>
              <a:t>mpanompo</a:t>
            </a:r>
            <a:r>
              <a:rPr lang="en-GB" sz="7200" b="1" dirty="0" smtClean="0">
                <a:latin typeface="Monotype Corsiva" pitchFamily="66" charset="0"/>
              </a:rPr>
              <a:t/>
            </a:r>
            <a:br>
              <a:rPr lang="en-GB" sz="7200" b="1" dirty="0" smtClean="0">
                <a:latin typeface="Monotype Corsiva" pitchFamily="66" charset="0"/>
              </a:rPr>
            </a:br>
            <a:r>
              <a:rPr lang="en-GB" sz="7200" b="1" dirty="0" smtClean="0">
                <a:latin typeface="Monotype Corsiva" pitchFamily="66" charset="0"/>
              </a:rPr>
              <a:t>	</a:t>
            </a:r>
            <a:r>
              <a:rPr lang="en-GB" sz="7200" b="1" dirty="0" err="1" smtClean="0">
                <a:latin typeface="Monotype Corsiva" pitchFamily="66" charset="0"/>
              </a:rPr>
              <a:t>vonona</a:t>
            </a:r>
            <a:r>
              <a:rPr lang="en-GB" sz="7200" b="1" dirty="0" smtClean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sahy</a:t>
            </a:r>
            <a:r>
              <a:rPr lang="en-GB" sz="7200" b="1" dirty="0">
                <a:latin typeface="Monotype Corsiva" pitchFamily="66" charset="0"/>
              </a:rPr>
              <a:t> </a:t>
            </a:r>
            <a:r>
              <a:rPr lang="en-GB" sz="7200" b="1" dirty="0" err="1">
                <a:latin typeface="Monotype Corsiva" pitchFamily="66" charset="0"/>
              </a:rPr>
              <a:t>koa</a:t>
            </a:r>
            <a:r>
              <a:rPr lang="en-GB" sz="7200" b="1" dirty="0">
                <a:latin typeface="Monotype Corsiva" pitchFamily="66" charset="0"/>
              </a:rPr>
              <a:t> ;</a:t>
            </a:r>
            <a:r>
              <a:rPr lang="fr-FR" sz="7200" b="1" dirty="0">
                <a:latin typeface="Monotype Corsiva" pitchFamily="66" charset="0"/>
              </a:rPr>
              <a:t/>
            </a:r>
            <a:br>
              <a:rPr lang="fr-FR" sz="7200" b="1" dirty="0">
                <a:latin typeface="Monotype Corsiva" pitchFamily="66" charset="0"/>
              </a:rPr>
            </a:br>
            <a:endParaRPr lang="fr-FR" sz="7200" b="1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3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68</Words>
  <Application>Microsoft Office PowerPoint</Application>
  <PresentationFormat>Affichage à l'écran (16:9)</PresentationFormat>
  <Paragraphs>19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7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Thème Office</vt:lpstr>
      <vt:lpstr>1_Thème Office</vt:lpstr>
      <vt:lpstr>2_Thème Office</vt:lpstr>
      <vt:lpstr>3_Thème Office</vt:lpstr>
      <vt:lpstr>4_Thème Office</vt:lpstr>
      <vt:lpstr>5_Thème Office</vt:lpstr>
      <vt:lpstr>6_Thème Office</vt:lpstr>
      <vt:lpstr>FF 02</vt:lpstr>
      <vt:lpstr>  </vt:lpstr>
      <vt:lpstr> Hanoa ny sitrakao, Hanao izay tianao, Ka ho mpanompo  vonona sy sahy koa ; </vt:lpstr>
      <vt:lpstr>Hitory hatrany   ilay fitiavanao, Ambaram-pialam- pofonaiko Jesoa.</vt:lpstr>
      <vt:lpstr>2) Eny Tompo tsy mba mendrika aho, Feno loto ny ao am-poko ao, Nefa re ilay fitiavanao No inoako handray ahy  ho mpanomponao.</vt:lpstr>
      <vt:lpstr> Hanoa ny sitrakao, Hanao izay tianao, Ka ho mpanompo  vonona sy sahy koa ; </vt:lpstr>
      <vt:lpstr>Hitory hatrany   ilay fitiavanao, Ambaram-pialam- pofonaiko Jesoa.</vt:lpstr>
      <vt:lpstr>3) Eo anilanao no fifaliako  Ho Anao mandrakizay no tiako Ny ho vavolombelonao  Jesoa No mamiko sy tena iriko tokoa.</vt:lpstr>
      <vt:lpstr> Hanoa ny sitrakao, Hanao izay tianao, Ka ho mpanompo  vonona sy sahy koa ; </vt:lpstr>
      <vt:lpstr>Hitory hatrany   ilay fitiavanao, Ambaram-pialam- pofonaiko Jesoa.</vt:lpstr>
      <vt:lpstr>4) Fantatro fa sarotra ny diako Marobe ny zavatra ho setraiko ; Nefa raha Ianao no momba ahy,  Dia tsy hanan-tahotra  ny fo sy fanahy.</vt:lpstr>
      <vt:lpstr> Hanoa ny sitrakao, Hanao izay tianao, Ka ho mpanompo  vonona sy sahy koa ; </vt:lpstr>
      <vt:lpstr>Hitory hatrany   ilay fitiavanao, Ambaram-pialam- pofonaiko Jesoa.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16</cp:revision>
  <dcterms:created xsi:type="dcterms:W3CDTF">2013-05-17T07:35:24Z</dcterms:created>
  <dcterms:modified xsi:type="dcterms:W3CDTF">2014-11-08T13:07:26Z</dcterms:modified>
</cp:coreProperties>
</file>