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DB37-C5B1-4FA9-AB5A-E5097E02A13A}" type="datetimeFigureOut">
              <a:rPr lang="fr-FR" smtClean="0"/>
              <a:t>30/08/2014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BC10-B04F-4A2B-89DB-E94790CA88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5072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DB37-C5B1-4FA9-AB5A-E5097E02A13A}" type="datetimeFigureOut">
              <a:rPr lang="fr-FR" smtClean="0"/>
              <a:t>30/08/2014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BC10-B04F-4A2B-89DB-E94790CA88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9148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DB37-C5B1-4FA9-AB5A-E5097E02A13A}" type="datetimeFigureOut">
              <a:rPr lang="fr-FR" smtClean="0"/>
              <a:t>30/08/2014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BC10-B04F-4A2B-89DB-E94790CA88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322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DB37-C5B1-4FA9-AB5A-E5097E02A13A}" type="datetimeFigureOut">
              <a:rPr lang="fr-FR" smtClean="0"/>
              <a:t>30/08/2014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BC10-B04F-4A2B-89DB-E94790CA88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9086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DB37-C5B1-4FA9-AB5A-E5097E02A13A}" type="datetimeFigureOut">
              <a:rPr lang="fr-FR" smtClean="0"/>
              <a:t>30/08/2014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BC10-B04F-4A2B-89DB-E94790CA88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3238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DB37-C5B1-4FA9-AB5A-E5097E02A13A}" type="datetimeFigureOut">
              <a:rPr lang="fr-FR" smtClean="0"/>
              <a:t>30/08/2014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BC10-B04F-4A2B-89DB-E94790CA88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195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DB37-C5B1-4FA9-AB5A-E5097E02A13A}" type="datetimeFigureOut">
              <a:rPr lang="fr-FR" smtClean="0"/>
              <a:t>30/08/2014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BC10-B04F-4A2B-89DB-E94790CA88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620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DB37-C5B1-4FA9-AB5A-E5097E02A13A}" type="datetimeFigureOut">
              <a:rPr lang="fr-FR" smtClean="0"/>
              <a:t>30/08/2014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BC10-B04F-4A2B-89DB-E94790CA88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848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DB37-C5B1-4FA9-AB5A-E5097E02A13A}" type="datetimeFigureOut">
              <a:rPr lang="fr-FR" smtClean="0"/>
              <a:t>30/08/2014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BC10-B04F-4A2B-89DB-E94790CA88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6140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DB37-C5B1-4FA9-AB5A-E5097E02A13A}" type="datetimeFigureOut">
              <a:rPr lang="fr-FR" smtClean="0"/>
              <a:t>30/08/2014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BC10-B04F-4A2B-89DB-E94790CA88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0262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DB37-C5B1-4FA9-AB5A-E5097E02A13A}" type="datetimeFigureOut">
              <a:rPr lang="fr-FR" smtClean="0"/>
              <a:t>30/08/2014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BC10-B04F-4A2B-89DB-E94790CA88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2979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EDB37-C5B1-4FA9-AB5A-E5097E02A13A}" type="datetimeFigureOut">
              <a:rPr lang="fr-FR" smtClean="0"/>
              <a:t>30/08/2014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CBC10-B04F-4A2B-89DB-E94790CA88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632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sz="16600" b="1" dirty="0" smtClean="0">
                <a:latin typeface="Monotype Corsiva" panose="03010101010201010101" pitchFamily="66" charset="0"/>
              </a:rPr>
              <a:t>FF 21</a:t>
            </a:r>
            <a:endParaRPr lang="fr-FR" sz="16600" b="1" dirty="0">
              <a:latin typeface="Monotype Corsiva" panose="03010101010201010101" pitchFamily="66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165918"/>
            <a:ext cx="9144000" cy="1655762"/>
          </a:xfrm>
        </p:spPr>
        <p:txBody>
          <a:bodyPr/>
          <a:lstStyle/>
          <a:p>
            <a:r>
              <a:rPr lang="en-GB" sz="6000" b="1" dirty="0" err="1" smtClean="0">
                <a:latin typeface="Monotype Corsiva" panose="03010101010201010101" pitchFamily="66" charset="0"/>
              </a:rPr>
              <a:t>Mahatoky</a:t>
            </a:r>
            <a:r>
              <a:rPr lang="en-GB" sz="6000" b="1" dirty="0" smtClean="0">
                <a:latin typeface="Monotype Corsiva" panose="03010101010201010101" pitchFamily="66" charset="0"/>
              </a:rPr>
              <a:t> </a:t>
            </a:r>
            <a:r>
              <a:rPr lang="en-GB" sz="6000" b="1" dirty="0" err="1" smtClean="0">
                <a:latin typeface="Monotype Corsiva" panose="03010101010201010101" pitchFamily="66" charset="0"/>
              </a:rPr>
              <a:t>ka</a:t>
            </a:r>
            <a:r>
              <a:rPr lang="en-GB" sz="6000" b="1" dirty="0" smtClean="0">
                <a:latin typeface="Monotype Corsiva" panose="03010101010201010101" pitchFamily="66" charset="0"/>
              </a:rPr>
              <a:t> </a:t>
            </a:r>
            <a:r>
              <a:rPr lang="en-GB" sz="6000" b="1" dirty="0" err="1" smtClean="0">
                <a:latin typeface="Monotype Corsiva" panose="03010101010201010101" pitchFamily="66" charset="0"/>
              </a:rPr>
              <a:t>tokony</a:t>
            </a:r>
            <a:r>
              <a:rPr lang="en-GB" sz="6000" b="1" dirty="0" smtClean="0">
                <a:latin typeface="Monotype Corsiva" panose="03010101010201010101" pitchFamily="66" charset="0"/>
              </a:rPr>
              <a:t> </a:t>
            </a:r>
            <a:r>
              <a:rPr lang="en-GB" sz="6000" b="1" dirty="0" err="1" smtClean="0">
                <a:latin typeface="Monotype Corsiva" panose="03010101010201010101" pitchFamily="66" charset="0"/>
              </a:rPr>
              <a:t>hekena</a:t>
            </a:r>
            <a:endParaRPr lang="fr-FR" sz="6000" b="1" dirty="0" smtClean="0">
              <a:latin typeface="Monotype Corsiva" panose="03010101010201010101" pitchFamily="66" charset="0"/>
            </a:endParaRPr>
          </a:p>
          <a:p>
            <a:r>
              <a:rPr lang="fr-FR" sz="4000" b="1" dirty="0" smtClean="0"/>
              <a:t>(</a:t>
            </a:r>
            <a:r>
              <a:rPr lang="fr-FR" sz="4000" b="1" dirty="0" err="1" smtClean="0"/>
              <a:t>Timoty</a:t>
            </a:r>
            <a:r>
              <a:rPr lang="fr-FR" sz="4000" b="1" dirty="0" smtClean="0"/>
              <a:t> 1 </a:t>
            </a:r>
            <a:r>
              <a:rPr lang="fr-FR" sz="4000" b="1" baseline="30000" dirty="0" smtClean="0"/>
              <a:t>15–16</a:t>
            </a:r>
            <a:r>
              <a:rPr lang="fr-FR" sz="4000" b="1" dirty="0" smtClean="0"/>
              <a:t>)</a:t>
            </a:r>
            <a:endParaRPr lang="fr-FR" sz="4000" b="1" dirty="0"/>
          </a:p>
        </p:txBody>
      </p:sp>
    </p:spTree>
    <p:extLst>
      <p:ext uri="{BB962C8B-B14F-4D97-AF65-F5344CB8AC3E}">
        <p14:creationId xmlns:p14="http://schemas.microsoft.com/office/powerpoint/2010/main" val="3497896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929640"/>
            <a:ext cx="121920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0" b="1" dirty="0" err="1">
                <a:latin typeface="Monotype Corsiva" panose="03010101010201010101" pitchFamily="66" charset="0"/>
              </a:rPr>
              <a:t>Mahatoky</a:t>
            </a:r>
            <a:r>
              <a:rPr lang="en-GB" sz="8000" b="1" dirty="0">
                <a:latin typeface="Monotype Corsiva" panose="03010101010201010101" pitchFamily="66" charset="0"/>
              </a:rPr>
              <a:t> </a:t>
            </a:r>
            <a:r>
              <a:rPr lang="en-GB" sz="8000" b="1" dirty="0" err="1">
                <a:latin typeface="Monotype Corsiva" panose="03010101010201010101" pitchFamily="66" charset="0"/>
              </a:rPr>
              <a:t>ka</a:t>
            </a:r>
            <a:r>
              <a:rPr lang="en-GB" sz="8000" b="1" dirty="0">
                <a:latin typeface="Monotype Corsiva" panose="03010101010201010101" pitchFamily="66" charset="0"/>
              </a:rPr>
              <a:t> </a:t>
            </a:r>
            <a:r>
              <a:rPr lang="en-GB" sz="8000" b="1" dirty="0" err="1">
                <a:latin typeface="Monotype Corsiva" panose="03010101010201010101" pitchFamily="66" charset="0"/>
              </a:rPr>
              <a:t>tokony</a:t>
            </a:r>
            <a:r>
              <a:rPr lang="en-GB" sz="8000" b="1" dirty="0">
                <a:latin typeface="Monotype Corsiva" panose="03010101010201010101" pitchFamily="66" charset="0"/>
              </a:rPr>
              <a:t> </a:t>
            </a:r>
            <a:r>
              <a:rPr lang="en-GB" sz="8000" b="1" dirty="0" err="1" smtClean="0">
                <a:latin typeface="Monotype Corsiva" panose="03010101010201010101" pitchFamily="66" charset="0"/>
              </a:rPr>
              <a:t>hekena</a:t>
            </a:r>
            <a:endParaRPr lang="fr-FR" sz="8000" b="1" dirty="0">
              <a:latin typeface="Monotype Corsiva" panose="03010101010201010101" pitchFamily="66" charset="0"/>
            </a:endParaRPr>
          </a:p>
          <a:p>
            <a:pPr algn="ctr"/>
            <a:r>
              <a:rPr lang="en-GB" sz="8000" b="1" dirty="0" err="1" smtClean="0">
                <a:latin typeface="Monotype Corsiva" panose="03010101010201010101" pitchFamily="66" charset="0"/>
              </a:rPr>
              <a:t>Amin’ny</a:t>
            </a:r>
            <a:r>
              <a:rPr lang="en-GB" sz="8000" b="1" dirty="0" smtClean="0">
                <a:latin typeface="Monotype Corsiva" panose="03010101010201010101" pitchFamily="66" charset="0"/>
              </a:rPr>
              <a:t> </a:t>
            </a:r>
            <a:r>
              <a:rPr lang="en-GB" sz="8000" b="1" dirty="0" err="1" smtClean="0">
                <a:latin typeface="Monotype Corsiva" panose="03010101010201010101" pitchFamily="66" charset="0"/>
              </a:rPr>
              <a:t>fankasitrahana</a:t>
            </a:r>
            <a:r>
              <a:rPr lang="en-GB" sz="8000" b="1" dirty="0" smtClean="0">
                <a:latin typeface="Monotype Corsiva" panose="03010101010201010101" pitchFamily="66" charset="0"/>
              </a:rPr>
              <a:t> </a:t>
            </a:r>
            <a:r>
              <a:rPr lang="en-GB" sz="8000" b="1" dirty="0" err="1">
                <a:latin typeface="Monotype Corsiva" panose="03010101010201010101" pitchFamily="66" charset="0"/>
              </a:rPr>
              <a:t>rehetra</a:t>
            </a:r>
            <a:endParaRPr lang="fr-FR" sz="8000" b="1" dirty="0" smtClean="0">
              <a:effectLst/>
              <a:latin typeface="Monotype Corsiva" panose="03010101010201010101" pitchFamily="66" charset="0"/>
            </a:endParaRPr>
          </a:p>
          <a:p>
            <a:pPr algn="ctr"/>
            <a:r>
              <a:rPr lang="en-GB" sz="8000" b="1" dirty="0">
                <a:latin typeface="Monotype Corsiva" panose="03010101010201010101" pitchFamily="66" charset="0"/>
              </a:rPr>
              <a:t> </a:t>
            </a:r>
            <a:r>
              <a:rPr lang="en-GB" sz="8000" b="1" dirty="0" err="1" smtClean="0">
                <a:latin typeface="Monotype Corsiva" panose="03010101010201010101" pitchFamily="66" charset="0"/>
              </a:rPr>
              <a:t>Izao</a:t>
            </a:r>
            <a:r>
              <a:rPr lang="en-GB" sz="8000" b="1" dirty="0" smtClean="0">
                <a:latin typeface="Monotype Corsiva" panose="03010101010201010101" pitchFamily="66" charset="0"/>
              </a:rPr>
              <a:t> </a:t>
            </a:r>
            <a:r>
              <a:rPr lang="en-GB" sz="8000" b="1" dirty="0" err="1">
                <a:latin typeface="Monotype Corsiva" panose="03010101010201010101" pitchFamily="66" charset="0"/>
              </a:rPr>
              <a:t>teny</a:t>
            </a:r>
            <a:r>
              <a:rPr lang="en-GB" sz="8000" b="1" dirty="0">
                <a:latin typeface="Monotype Corsiva" panose="03010101010201010101" pitchFamily="66" charset="0"/>
              </a:rPr>
              <a:t> </a:t>
            </a:r>
            <a:r>
              <a:rPr lang="en-GB" sz="8000" b="1" dirty="0" err="1" smtClean="0">
                <a:latin typeface="Monotype Corsiva" panose="03010101010201010101" pitchFamily="66" charset="0"/>
              </a:rPr>
              <a:t>izao</a:t>
            </a:r>
            <a:endParaRPr lang="en-GB" sz="8000" b="1" dirty="0" smtClean="0">
              <a:latin typeface="Monotype Corsiva" panose="03010101010201010101" pitchFamily="66" charset="0"/>
            </a:endParaRPr>
          </a:p>
          <a:p>
            <a:pPr algn="ctr"/>
            <a:r>
              <a:rPr lang="en-GB" sz="8000" b="1" dirty="0" err="1" smtClean="0">
                <a:latin typeface="Monotype Corsiva" panose="03010101010201010101" pitchFamily="66" charset="0"/>
              </a:rPr>
              <a:t>Izao</a:t>
            </a:r>
            <a:r>
              <a:rPr lang="en-GB" sz="8000" b="1" dirty="0" smtClean="0">
                <a:latin typeface="Monotype Corsiva" panose="03010101010201010101" pitchFamily="66" charset="0"/>
              </a:rPr>
              <a:t> </a:t>
            </a:r>
            <a:r>
              <a:rPr lang="en-GB" sz="8000" b="1" dirty="0" err="1" smtClean="0">
                <a:latin typeface="Monotype Corsiva" panose="03010101010201010101" pitchFamily="66" charset="0"/>
              </a:rPr>
              <a:t>teny</a:t>
            </a:r>
            <a:r>
              <a:rPr lang="en-GB" sz="8000" b="1" dirty="0" smtClean="0">
                <a:latin typeface="Monotype Corsiva" panose="03010101010201010101" pitchFamily="66" charset="0"/>
              </a:rPr>
              <a:t> </a:t>
            </a:r>
            <a:r>
              <a:rPr lang="en-GB" sz="8000" b="1" dirty="0" err="1" smtClean="0">
                <a:latin typeface="Monotype Corsiva" panose="03010101010201010101" pitchFamily="66" charset="0"/>
              </a:rPr>
              <a:t>izao</a:t>
            </a:r>
            <a:endParaRPr lang="fr-FR" sz="8000" b="1" dirty="0" smtClean="0">
              <a:latin typeface="Monotype Corsiva" panose="03010101010201010101" pitchFamily="66" charset="0"/>
            </a:endParaRPr>
          </a:p>
          <a:p>
            <a:pPr algn="ctr"/>
            <a:endParaRPr lang="fr-FR" dirty="0"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688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17693"/>
            <a:ext cx="12192000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  <a:cs typeface="Times New Roman" panose="02020603050405020304" pitchFamily="18" charset="0"/>
              </a:rPr>
              <a:t>Tonga </a:t>
            </a:r>
            <a:r>
              <a:rPr kumimoji="0" lang="en-GB" sz="7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  <a:cs typeface="Times New Roman" panose="02020603050405020304" pitchFamily="18" charset="0"/>
              </a:rPr>
              <a:t>teny</a:t>
            </a:r>
            <a:r>
              <a:rPr kumimoji="0" lang="en-GB" sz="7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  <a:cs typeface="Times New Roman" panose="02020603050405020304" pitchFamily="18" charset="0"/>
              </a:rPr>
              <a:t> </a:t>
            </a:r>
            <a:r>
              <a:rPr kumimoji="0" lang="en-GB" sz="7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  <a:cs typeface="Times New Roman" panose="02020603050405020304" pitchFamily="18" charset="0"/>
              </a:rPr>
              <a:t>ambonin’ny</a:t>
            </a:r>
            <a:r>
              <a:rPr kumimoji="0" lang="en-GB" sz="7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  <a:cs typeface="Times New Roman" panose="02020603050405020304" pitchFamily="18" charset="0"/>
              </a:rPr>
              <a:t> </a:t>
            </a:r>
            <a:r>
              <a:rPr kumimoji="0" lang="en-GB" sz="7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  <a:cs typeface="Times New Roman" panose="02020603050405020304" pitchFamily="18" charset="0"/>
              </a:rPr>
              <a:t>tany</a:t>
            </a:r>
            <a:endParaRPr kumimoji="0" lang="fr-FR" sz="115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onotype Corsiva" panose="03010101010201010101" pitchFamily="66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  <a:cs typeface="Times New Roman" panose="02020603050405020304" pitchFamily="18" charset="0"/>
              </a:rPr>
              <a:t>        Kristy </a:t>
            </a:r>
            <a:r>
              <a:rPr kumimoji="0" lang="en-GB" sz="7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  <a:cs typeface="Times New Roman" panose="02020603050405020304" pitchFamily="18" charset="0"/>
              </a:rPr>
              <a:t>Jesoa</a:t>
            </a:r>
            <a:r>
              <a:rPr kumimoji="0" lang="en-GB" sz="7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  <a:cs typeface="Times New Roman" panose="02020603050405020304" pitchFamily="18" charset="0"/>
              </a:rPr>
              <a:t> ;</a:t>
            </a:r>
            <a:endParaRPr kumimoji="0" lang="fr-FR" sz="115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onotype Corsiva" panose="03010101010201010101" pitchFamily="66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  <a:cs typeface="Times New Roman" panose="02020603050405020304" pitchFamily="18" charset="0"/>
              </a:rPr>
              <a:t>  </a:t>
            </a:r>
            <a:r>
              <a:rPr kumimoji="0" lang="en-GB" sz="7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  <a:cs typeface="Times New Roman" panose="02020603050405020304" pitchFamily="18" charset="0"/>
              </a:rPr>
              <a:t>Hamonjy</a:t>
            </a:r>
            <a:r>
              <a:rPr kumimoji="0" lang="en-GB" sz="7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  <a:cs typeface="Times New Roman" panose="02020603050405020304" pitchFamily="18" charset="0"/>
              </a:rPr>
              <a:t> </a:t>
            </a:r>
            <a:r>
              <a:rPr kumimoji="0" lang="en-GB" sz="7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  <a:cs typeface="Times New Roman" panose="02020603050405020304" pitchFamily="18" charset="0"/>
              </a:rPr>
              <a:t>ny</a:t>
            </a:r>
            <a:r>
              <a:rPr kumimoji="0" lang="en-GB" sz="7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  <a:cs typeface="Times New Roman" panose="02020603050405020304" pitchFamily="18" charset="0"/>
              </a:rPr>
              <a:t> </a:t>
            </a:r>
            <a:r>
              <a:rPr kumimoji="0" lang="en-GB" sz="7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  <a:cs typeface="Times New Roman" panose="02020603050405020304" pitchFamily="18" charset="0"/>
              </a:rPr>
              <a:t>mpanota</a:t>
            </a:r>
            <a:r>
              <a:rPr kumimoji="0" lang="en-GB" sz="7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  <a:cs typeface="Times New Roman" panose="02020603050405020304" pitchFamily="18" charset="0"/>
              </a:rPr>
              <a:t>,</a:t>
            </a:r>
            <a:endParaRPr kumimoji="0" lang="fr-FR" sz="115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onotype Corsiva" panose="03010101010201010101" pitchFamily="66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  <a:cs typeface="Times New Roman" panose="02020603050405020304" pitchFamily="18" charset="0"/>
              </a:rPr>
              <a:t>  </a:t>
            </a:r>
            <a:r>
              <a:rPr kumimoji="0" lang="en-GB" sz="7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  <a:cs typeface="Times New Roman" panose="02020603050405020304" pitchFamily="18" charset="0"/>
              </a:rPr>
              <a:t>Ary</a:t>
            </a:r>
            <a:r>
              <a:rPr kumimoji="0" lang="en-GB" sz="7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  <a:cs typeface="Times New Roman" panose="02020603050405020304" pitchFamily="18" charset="0"/>
              </a:rPr>
              <a:t> </a:t>
            </a:r>
            <a:r>
              <a:rPr kumimoji="0" lang="en-GB" sz="7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  <a:cs typeface="Times New Roman" panose="02020603050405020304" pitchFamily="18" charset="0"/>
              </a:rPr>
              <a:t>amin’ireny</a:t>
            </a:r>
            <a:r>
              <a:rPr kumimoji="0" lang="en-GB" sz="7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  <a:cs typeface="Times New Roman" panose="02020603050405020304" pitchFamily="18" charset="0"/>
              </a:rPr>
              <a:t> </a:t>
            </a:r>
            <a:r>
              <a:rPr kumimoji="0" lang="en-GB" sz="7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  <a:cs typeface="Times New Roman" panose="02020603050405020304" pitchFamily="18" charset="0"/>
              </a:rPr>
              <a:t>izaho</a:t>
            </a:r>
            <a:endParaRPr kumimoji="0" lang="fr-FR" sz="115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onotype Corsiva" panose="03010101010201010101" pitchFamily="66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  <a:cs typeface="Times New Roman" panose="02020603050405020304" pitchFamily="18" charset="0"/>
              </a:rPr>
              <a:t>Izaho</a:t>
            </a:r>
            <a:r>
              <a:rPr kumimoji="0" lang="en-GB" sz="7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  <a:cs typeface="Times New Roman" panose="02020603050405020304" pitchFamily="18" charset="0"/>
              </a:rPr>
              <a:t>, </a:t>
            </a:r>
            <a:r>
              <a:rPr kumimoji="0" lang="en-GB" sz="7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  <a:cs typeface="Times New Roman" panose="02020603050405020304" pitchFamily="18" charset="0"/>
              </a:rPr>
              <a:t>izaho</a:t>
            </a:r>
            <a:r>
              <a:rPr lang="en-GB" sz="7200" b="1" dirty="0" smtClean="0">
                <a:latin typeface="Monotype Corsiva" panose="03010101010201010101" pitchFamily="66" charset="0"/>
                <a:cs typeface="Times New Roman" panose="02020603050405020304" pitchFamily="18" charset="0"/>
              </a:rPr>
              <a:t>, </a:t>
            </a:r>
            <a:r>
              <a:rPr lang="en-GB" sz="7200" b="1" dirty="0" err="1" smtClean="0">
                <a:latin typeface="Monotype Corsiva" panose="03010101010201010101" pitchFamily="66" charset="0"/>
                <a:cs typeface="Times New Roman" panose="02020603050405020304" pitchFamily="18" charset="0"/>
              </a:rPr>
              <a:t>izaho</a:t>
            </a:r>
            <a:r>
              <a:rPr kumimoji="0" lang="en-GB" sz="7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  <a:cs typeface="Times New Roman" panose="02020603050405020304" pitchFamily="18" charset="0"/>
              </a:rPr>
              <a:t>Amin’ireny</a:t>
            </a:r>
            <a:r>
              <a:rPr kumimoji="0" lang="en-GB" sz="7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  <a:cs typeface="Times New Roman" panose="02020603050405020304" pitchFamily="18" charset="0"/>
              </a:rPr>
              <a:t>, </a:t>
            </a:r>
            <a:r>
              <a:rPr kumimoji="0" lang="en-GB" sz="7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  <a:cs typeface="Times New Roman" panose="02020603050405020304" pitchFamily="18" charset="0"/>
              </a:rPr>
              <a:t>izaho</a:t>
            </a:r>
            <a:r>
              <a:rPr kumimoji="0" lang="en-GB" sz="7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  <a:cs typeface="Times New Roman" panose="02020603050405020304" pitchFamily="18" charset="0"/>
              </a:rPr>
              <a:t> no </a:t>
            </a:r>
            <a:r>
              <a:rPr kumimoji="0" lang="en-GB" sz="7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  <a:cs typeface="Times New Roman" panose="02020603050405020304" pitchFamily="18" charset="0"/>
              </a:rPr>
              <a:t>lohany</a:t>
            </a:r>
            <a:endParaRPr kumimoji="0" lang="en-GB" sz="23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061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853440"/>
            <a:ext cx="12192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 err="1">
                <a:latin typeface="Monotype Corsiva" panose="03010101010201010101" pitchFamily="66" charset="0"/>
              </a:rPr>
              <a:t>Kanefa</a:t>
            </a:r>
            <a:r>
              <a:rPr lang="en-GB" sz="6600" b="1" dirty="0">
                <a:latin typeface="Monotype Corsiva" panose="03010101010201010101" pitchFamily="66" charset="0"/>
              </a:rPr>
              <a:t> </a:t>
            </a:r>
            <a:r>
              <a:rPr lang="en-GB" sz="6600" b="1" dirty="0" err="1">
                <a:latin typeface="Monotype Corsiva" panose="03010101010201010101" pitchFamily="66" charset="0"/>
              </a:rPr>
              <a:t>izao</a:t>
            </a:r>
            <a:r>
              <a:rPr lang="en-GB" sz="6600" b="1" dirty="0">
                <a:latin typeface="Monotype Corsiva" panose="03010101010201010101" pitchFamily="66" charset="0"/>
              </a:rPr>
              <a:t> no </a:t>
            </a:r>
            <a:r>
              <a:rPr lang="en-GB" sz="6600" b="1" dirty="0" err="1">
                <a:latin typeface="Monotype Corsiva" panose="03010101010201010101" pitchFamily="66" charset="0"/>
              </a:rPr>
              <a:t>namindrana</a:t>
            </a:r>
            <a:r>
              <a:rPr lang="en-GB" sz="6600" b="1" dirty="0">
                <a:latin typeface="Monotype Corsiva" panose="03010101010201010101" pitchFamily="66" charset="0"/>
              </a:rPr>
              <a:t> </a:t>
            </a:r>
            <a:r>
              <a:rPr lang="en-GB" sz="6600" b="1" dirty="0" err="1" smtClean="0">
                <a:latin typeface="Monotype Corsiva" panose="03010101010201010101" pitchFamily="66" charset="0"/>
              </a:rPr>
              <a:t>fo</a:t>
            </a:r>
            <a:r>
              <a:rPr lang="en-GB" sz="6600" b="1" dirty="0" smtClean="0">
                <a:latin typeface="Monotype Corsiva" panose="03010101010201010101" pitchFamily="66" charset="0"/>
              </a:rPr>
              <a:t> </a:t>
            </a:r>
            <a:r>
              <a:rPr lang="en-GB" sz="6600" b="1" dirty="0" err="1" smtClean="0">
                <a:latin typeface="Monotype Corsiva" panose="03010101010201010101" pitchFamily="66" charset="0"/>
              </a:rPr>
              <a:t>tamiko</a:t>
            </a:r>
            <a:endParaRPr lang="en-GB" sz="6600" b="1" dirty="0" smtClean="0">
              <a:latin typeface="Monotype Corsiva" panose="03010101010201010101" pitchFamily="66" charset="0"/>
            </a:endParaRPr>
          </a:p>
          <a:p>
            <a:pPr algn="ctr"/>
            <a:r>
              <a:rPr lang="en-GB" sz="6600" b="1" dirty="0" smtClean="0">
                <a:latin typeface="Monotype Corsiva" panose="03010101010201010101" pitchFamily="66" charset="0"/>
              </a:rPr>
              <a:t> </a:t>
            </a:r>
            <a:r>
              <a:rPr lang="en-GB" sz="6600" b="1" dirty="0" err="1" smtClean="0">
                <a:latin typeface="Monotype Corsiva" panose="03010101010201010101" pitchFamily="66" charset="0"/>
              </a:rPr>
              <a:t>Kanefa</a:t>
            </a:r>
            <a:r>
              <a:rPr lang="en-GB" sz="6600" b="1" dirty="0" smtClean="0">
                <a:latin typeface="Monotype Corsiva" panose="03010101010201010101" pitchFamily="66" charset="0"/>
              </a:rPr>
              <a:t> </a:t>
            </a:r>
            <a:r>
              <a:rPr lang="en-GB" sz="6600" b="1" dirty="0" err="1" smtClean="0">
                <a:latin typeface="Monotype Corsiva" panose="03010101010201010101" pitchFamily="66" charset="0"/>
              </a:rPr>
              <a:t>izao</a:t>
            </a:r>
            <a:r>
              <a:rPr lang="en-GB" sz="6600" b="1" dirty="0" smtClean="0">
                <a:latin typeface="Monotype Corsiva" panose="03010101010201010101" pitchFamily="66" charset="0"/>
              </a:rPr>
              <a:t> no </a:t>
            </a:r>
            <a:r>
              <a:rPr lang="en-GB" sz="6600" b="1" dirty="0" err="1" smtClean="0">
                <a:latin typeface="Monotype Corsiva" panose="03010101010201010101" pitchFamily="66" charset="0"/>
              </a:rPr>
              <a:t>namindrana</a:t>
            </a:r>
            <a:r>
              <a:rPr lang="en-GB" sz="6600" b="1" dirty="0" smtClean="0">
                <a:latin typeface="Monotype Corsiva" panose="03010101010201010101" pitchFamily="66" charset="0"/>
              </a:rPr>
              <a:t> </a:t>
            </a:r>
            <a:r>
              <a:rPr lang="en-GB" sz="6600" b="1" dirty="0" err="1" smtClean="0">
                <a:latin typeface="Monotype Corsiva" panose="03010101010201010101" pitchFamily="66" charset="0"/>
              </a:rPr>
              <a:t>fo</a:t>
            </a:r>
            <a:r>
              <a:rPr lang="en-GB" sz="6600" b="1" dirty="0" smtClean="0">
                <a:latin typeface="Monotype Corsiva" panose="03010101010201010101" pitchFamily="66" charset="0"/>
              </a:rPr>
              <a:t> </a:t>
            </a:r>
            <a:r>
              <a:rPr lang="en-GB" sz="6600" b="1" dirty="0" err="1" smtClean="0">
                <a:latin typeface="Monotype Corsiva" panose="03010101010201010101" pitchFamily="66" charset="0"/>
              </a:rPr>
              <a:t>tamiko</a:t>
            </a:r>
            <a:endParaRPr lang="en-GB" sz="6600" b="1" dirty="0" smtClean="0">
              <a:latin typeface="Monotype Corsiva" panose="03010101010201010101" pitchFamily="66" charset="0"/>
            </a:endParaRPr>
          </a:p>
          <a:p>
            <a:pPr algn="ctr"/>
            <a:r>
              <a:rPr lang="en-GB" sz="6600" b="1" dirty="0" smtClean="0">
                <a:latin typeface="Monotype Corsiva" panose="03010101010201010101" pitchFamily="66" charset="0"/>
              </a:rPr>
              <a:t>   </a:t>
            </a:r>
            <a:r>
              <a:rPr lang="en-GB" sz="6600" b="1" dirty="0" err="1">
                <a:latin typeface="Monotype Corsiva" panose="03010101010201010101" pitchFamily="66" charset="0"/>
              </a:rPr>
              <a:t>Dia</a:t>
            </a:r>
            <a:r>
              <a:rPr lang="en-GB" sz="6600" b="1" dirty="0">
                <a:latin typeface="Monotype Corsiva" panose="03010101010201010101" pitchFamily="66" charset="0"/>
              </a:rPr>
              <a:t> </a:t>
            </a:r>
            <a:r>
              <a:rPr lang="en-GB" sz="6600" b="1" dirty="0" err="1">
                <a:latin typeface="Monotype Corsiva" panose="03010101010201010101" pitchFamily="66" charset="0"/>
              </a:rPr>
              <a:t>ny</a:t>
            </a:r>
            <a:r>
              <a:rPr lang="en-GB" sz="6600" b="1" dirty="0">
                <a:latin typeface="Monotype Corsiva" panose="03010101010201010101" pitchFamily="66" charset="0"/>
              </a:rPr>
              <a:t> </a:t>
            </a:r>
            <a:r>
              <a:rPr lang="en-GB" sz="6600" b="1" dirty="0" err="1">
                <a:latin typeface="Monotype Corsiva" panose="03010101010201010101" pitchFamily="66" charset="0"/>
              </a:rPr>
              <a:t>mba</a:t>
            </a:r>
            <a:r>
              <a:rPr lang="en-GB" sz="6600" b="1" dirty="0">
                <a:latin typeface="Monotype Corsiva" panose="03010101010201010101" pitchFamily="66" charset="0"/>
              </a:rPr>
              <a:t> </a:t>
            </a:r>
            <a:r>
              <a:rPr lang="en-GB" sz="6600" b="1" dirty="0" err="1">
                <a:latin typeface="Monotype Corsiva" panose="03010101010201010101" pitchFamily="66" charset="0"/>
              </a:rPr>
              <a:t>hisehoan’i</a:t>
            </a:r>
            <a:endParaRPr lang="fr-FR" sz="6600" b="1" dirty="0" smtClean="0">
              <a:effectLst/>
              <a:latin typeface="Monotype Corsiva" panose="03010101010201010101" pitchFamily="66" charset="0"/>
            </a:endParaRPr>
          </a:p>
          <a:p>
            <a:pPr algn="ctr"/>
            <a:r>
              <a:rPr lang="en-GB" sz="6600" b="1" dirty="0">
                <a:latin typeface="Monotype Corsiva" panose="03010101010201010101" pitchFamily="66" charset="0"/>
              </a:rPr>
              <a:t>  </a:t>
            </a:r>
            <a:r>
              <a:rPr lang="en-GB" sz="6600" b="1" dirty="0" smtClean="0">
                <a:latin typeface="Monotype Corsiva" panose="03010101010201010101" pitchFamily="66" charset="0"/>
              </a:rPr>
              <a:t> </a:t>
            </a:r>
            <a:r>
              <a:rPr lang="en-GB" sz="6600" b="1" dirty="0" err="1" smtClean="0">
                <a:latin typeface="Monotype Corsiva" panose="03010101010201010101" pitchFamily="66" charset="0"/>
              </a:rPr>
              <a:t>Jesoa</a:t>
            </a:r>
            <a:r>
              <a:rPr lang="en-GB" sz="6600" b="1" dirty="0" smtClean="0">
                <a:latin typeface="Monotype Corsiva" panose="03010101010201010101" pitchFamily="66" charset="0"/>
              </a:rPr>
              <a:t> </a:t>
            </a:r>
            <a:r>
              <a:rPr lang="en-GB" sz="6600" b="1" dirty="0">
                <a:latin typeface="Monotype Corsiva" panose="03010101010201010101" pitchFamily="66" charset="0"/>
              </a:rPr>
              <a:t>Kristy </a:t>
            </a:r>
            <a:r>
              <a:rPr lang="en-GB" sz="6600" b="1" dirty="0" err="1">
                <a:latin typeface="Monotype Corsiva" panose="03010101010201010101" pitchFamily="66" charset="0"/>
              </a:rPr>
              <a:t>eo</a:t>
            </a:r>
            <a:r>
              <a:rPr lang="en-GB" sz="6600" b="1" dirty="0">
                <a:latin typeface="Monotype Corsiva" panose="03010101010201010101" pitchFamily="66" charset="0"/>
              </a:rPr>
              <a:t> </a:t>
            </a:r>
            <a:r>
              <a:rPr lang="en-GB" sz="6600" b="1" dirty="0" err="1">
                <a:latin typeface="Monotype Corsiva" panose="03010101010201010101" pitchFamily="66" charset="0"/>
              </a:rPr>
              <a:t>amiko</a:t>
            </a:r>
            <a:r>
              <a:rPr lang="en-GB" sz="6600" b="1" dirty="0">
                <a:latin typeface="Monotype Corsiva" panose="03010101010201010101" pitchFamily="66" charset="0"/>
              </a:rPr>
              <a:t>,</a:t>
            </a:r>
            <a:endParaRPr lang="fr-FR" sz="6600" b="1" dirty="0" smtClean="0">
              <a:effectLst/>
              <a:latin typeface="Monotype Corsiva" panose="03010101010201010101" pitchFamily="66" charset="0"/>
            </a:endParaRPr>
          </a:p>
          <a:p>
            <a:pPr algn="ctr"/>
            <a:r>
              <a:rPr lang="en-GB" sz="6600" b="1" dirty="0" smtClean="0">
                <a:latin typeface="Monotype Corsiva" panose="03010101010201010101" pitchFamily="66" charset="0"/>
              </a:rPr>
              <a:t>   ‘</a:t>
            </a:r>
            <a:r>
              <a:rPr lang="en-GB" sz="6600" b="1" dirty="0" err="1" smtClean="0">
                <a:latin typeface="Monotype Corsiva" panose="03010101010201010101" pitchFamily="66" charset="0"/>
              </a:rPr>
              <a:t>zay</a:t>
            </a:r>
            <a:r>
              <a:rPr lang="en-GB" sz="6600" b="1" dirty="0" smtClean="0">
                <a:latin typeface="Monotype Corsiva" panose="03010101010201010101" pitchFamily="66" charset="0"/>
              </a:rPr>
              <a:t> </a:t>
            </a:r>
            <a:r>
              <a:rPr lang="en-GB" sz="6600" b="1" dirty="0" err="1" smtClean="0">
                <a:latin typeface="Monotype Corsiva" panose="03010101010201010101" pitchFamily="66" charset="0"/>
              </a:rPr>
              <a:t>Lohany</a:t>
            </a:r>
            <a:r>
              <a:rPr lang="en-GB" sz="6600" b="1" dirty="0" smtClean="0">
                <a:latin typeface="Monotype Corsiva" panose="03010101010201010101" pitchFamily="66" charset="0"/>
              </a:rPr>
              <a:t>, </a:t>
            </a:r>
            <a:r>
              <a:rPr lang="en-GB" sz="6600" b="1" dirty="0" smtClean="0">
                <a:latin typeface="Monotype Corsiva" panose="03010101010201010101" pitchFamily="66" charset="0"/>
              </a:rPr>
              <a:t>‘</a:t>
            </a:r>
            <a:r>
              <a:rPr lang="en-GB" sz="6600" b="1" dirty="0" err="1" smtClean="0">
                <a:latin typeface="Monotype Corsiva" panose="03010101010201010101" pitchFamily="66" charset="0"/>
              </a:rPr>
              <a:t>zay</a:t>
            </a:r>
            <a:r>
              <a:rPr lang="en-GB" sz="6600" b="1" dirty="0" smtClean="0">
                <a:latin typeface="Monotype Corsiva" panose="03010101010201010101" pitchFamily="66" charset="0"/>
              </a:rPr>
              <a:t> </a:t>
            </a:r>
            <a:r>
              <a:rPr lang="en-GB" sz="6600" b="1" dirty="0" err="1" smtClean="0">
                <a:latin typeface="Monotype Corsiva" panose="03010101010201010101" pitchFamily="66" charset="0"/>
              </a:rPr>
              <a:t>Lohany</a:t>
            </a:r>
            <a:endParaRPr lang="fr-FR" sz="6600" b="1" dirty="0"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094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701040"/>
            <a:ext cx="120548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b="1" dirty="0" err="1">
                <a:latin typeface="Monotype Corsiva" panose="03010101010201010101" pitchFamily="66" charset="0"/>
              </a:rPr>
              <a:t>Ny</a:t>
            </a:r>
            <a:r>
              <a:rPr lang="en-GB" sz="7200" b="1" dirty="0">
                <a:latin typeface="Monotype Corsiva" panose="03010101010201010101" pitchFamily="66" charset="0"/>
              </a:rPr>
              <a:t> </a:t>
            </a:r>
            <a:r>
              <a:rPr lang="en-GB" sz="7200" b="1" dirty="0" err="1">
                <a:latin typeface="Monotype Corsiva" panose="03010101010201010101" pitchFamily="66" charset="0"/>
              </a:rPr>
              <a:t>fahari-po</a:t>
            </a:r>
            <a:r>
              <a:rPr lang="en-GB" sz="7200" b="1" dirty="0">
                <a:latin typeface="Monotype Corsiva" panose="03010101010201010101" pitchFamily="66" charset="0"/>
              </a:rPr>
              <a:t> </a:t>
            </a:r>
            <a:r>
              <a:rPr lang="en-GB" sz="7200" b="1" dirty="0" err="1">
                <a:latin typeface="Monotype Corsiva" panose="03010101010201010101" pitchFamily="66" charset="0"/>
              </a:rPr>
              <a:t>rehetra</a:t>
            </a:r>
            <a:endParaRPr lang="fr-FR" sz="7200" b="1" dirty="0" smtClean="0">
              <a:effectLst/>
              <a:latin typeface="Monotype Corsiva" panose="03010101010201010101" pitchFamily="66" charset="0"/>
            </a:endParaRPr>
          </a:p>
          <a:p>
            <a:pPr algn="ctr"/>
            <a:r>
              <a:rPr lang="en-GB" sz="7200" b="1" dirty="0">
                <a:latin typeface="Monotype Corsiva" panose="03010101010201010101" pitchFamily="66" charset="0"/>
              </a:rPr>
              <a:t>       </a:t>
            </a:r>
            <a:r>
              <a:rPr lang="en-GB" sz="7200" b="1" dirty="0" smtClean="0">
                <a:latin typeface="Monotype Corsiva" panose="03010101010201010101" pitchFamily="66" charset="0"/>
              </a:rPr>
              <a:t>No </a:t>
            </a:r>
            <a:r>
              <a:rPr lang="en-GB" sz="7200" b="1" dirty="0" err="1">
                <a:latin typeface="Monotype Corsiva" panose="03010101010201010101" pitchFamily="66" charset="0"/>
              </a:rPr>
              <a:t>fianarana</a:t>
            </a:r>
            <a:endParaRPr lang="fr-FR" sz="7200" b="1" dirty="0" smtClean="0">
              <a:effectLst/>
              <a:latin typeface="Monotype Corsiva" panose="03010101010201010101" pitchFamily="66" charset="0"/>
            </a:endParaRPr>
          </a:p>
          <a:p>
            <a:pPr algn="ctr"/>
            <a:r>
              <a:rPr lang="en-GB" sz="7200" b="1" dirty="0">
                <a:latin typeface="Monotype Corsiva" panose="03010101010201010101" pitchFamily="66" charset="0"/>
              </a:rPr>
              <a:t>  </a:t>
            </a:r>
            <a:r>
              <a:rPr lang="en-GB" sz="7200" b="1" dirty="0" err="1">
                <a:latin typeface="Monotype Corsiva" panose="03010101010201010101" pitchFamily="66" charset="0"/>
              </a:rPr>
              <a:t>Ho</a:t>
            </a:r>
            <a:r>
              <a:rPr lang="en-GB" sz="7200" b="1" dirty="0">
                <a:latin typeface="Monotype Corsiva" panose="03010101010201010101" pitchFamily="66" charset="0"/>
              </a:rPr>
              <a:t> </a:t>
            </a:r>
            <a:r>
              <a:rPr lang="en-GB" sz="7200" b="1" dirty="0" err="1">
                <a:latin typeface="Monotype Corsiva" panose="03010101010201010101" pitchFamily="66" charset="0"/>
              </a:rPr>
              <a:t>an’izay</a:t>
            </a:r>
            <a:r>
              <a:rPr lang="en-GB" sz="7200" b="1" dirty="0">
                <a:latin typeface="Monotype Corsiva" panose="03010101010201010101" pitchFamily="66" charset="0"/>
              </a:rPr>
              <a:t> </a:t>
            </a:r>
            <a:r>
              <a:rPr lang="en-GB" sz="7200" b="1" dirty="0" err="1">
                <a:latin typeface="Monotype Corsiva" panose="03010101010201010101" pitchFamily="66" charset="0"/>
              </a:rPr>
              <a:t>hino</a:t>
            </a:r>
            <a:r>
              <a:rPr lang="en-GB" sz="7200" b="1" dirty="0">
                <a:latin typeface="Monotype Corsiva" panose="03010101010201010101" pitchFamily="66" charset="0"/>
              </a:rPr>
              <a:t> </a:t>
            </a:r>
            <a:r>
              <a:rPr lang="en-GB" sz="7200" b="1" dirty="0" err="1">
                <a:latin typeface="Monotype Corsiva" panose="03010101010201010101" pitchFamily="66" charset="0"/>
              </a:rPr>
              <a:t>Azy</a:t>
            </a:r>
            <a:endParaRPr lang="fr-FR" sz="7200" b="1" dirty="0" smtClean="0">
              <a:effectLst/>
              <a:latin typeface="Monotype Corsiva" panose="03010101010201010101" pitchFamily="66" charset="0"/>
            </a:endParaRPr>
          </a:p>
          <a:p>
            <a:pPr algn="ctr"/>
            <a:r>
              <a:rPr lang="en-GB" sz="7200" b="1" dirty="0">
                <a:latin typeface="Monotype Corsiva" panose="03010101010201010101" pitchFamily="66" charset="0"/>
              </a:rPr>
              <a:t>  </a:t>
            </a:r>
            <a:r>
              <a:rPr lang="en-GB" sz="7200" b="1" dirty="0" err="1">
                <a:latin typeface="Monotype Corsiva" panose="03010101010201010101" pitchFamily="66" charset="0"/>
              </a:rPr>
              <a:t>Hahazoana</a:t>
            </a:r>
            <a:r>
              <a:rPr lang="en-GB" sz="7200" b="1" dirty="0">
                <a:latin typeface="Monotype Corsiva" panose="03010101010201010101" pitchFamily="66" charset="0"/>
              </a:rPr>
              <a:t> </a:t>
            </a:r>
            <a:r>
              <a:rPr lang="en-GB" sz="7200" b="1" dirty="0" err="1">
                <a:latin typeface="Monotype Corsiva" panose="03010101010201010101" pitchFamily="66" charset="0"/>
              </a:rPr>
              <a:t>fiainana</a:t>
            </a:r>
            <a:endParaRPr lang="fr-FR" sz="7200" b="1" dirty="0" smtClean="0">
              <a:effectLst/>
              <a:latin typeface="Monotype Corsiva" panose="03010101010201010101" pitchFamily="66" charset="0"/>
            </a:endParaRPr>
          </a:p>
          <a:p>
            <a:pPr algn="ctr"/>
            <a:r>
              <a:rPr lang="en-GB" sz="7200" b="1" dirty="0">
                <a:latin typeface="Monotype Corsiva" panose="03010101010201010101" pitchFamily="66" charset="0"/>
              </a:rPr>
              <a:t>       </a:t>
            </a:r>
            <a:r>
              <a:rPr lang="en-GB" sz="7200" b="1" dirty="0" err="1" smtClean="0">
                <a:latin typeface="Monotype Corsiva" panose="03010101010201010101" pitchFamily="66" charset="0"/>
              </a:rPr>
              <a:t>Mandrakizay</a:t>
            </a:r>
            <a:endParaRPr lang="fr-FR" sz="7200" b="1" dirty="0"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373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929640"/>
            <a:ext cx="121920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0" b="1" dirty="0" err="1">
                <a:latin typeface="Monotype Corsiva" panose="03010101010201010101" pitchFamily="66" charset="0"/>
              </a:rPr>
              <a:t>Mahatoky</a:t>
            </a:r>
            <a:r>
              <a:rPr lang="en-GB" sz="8000" b="1" dirty="0">
                <a:latin typeface="Monotype Corsiva" panose="03010101010201010101" pitchFamily="66" charset="0"/>
              </a:rPr>
              <a:t> </a:t>
            </a:r>
            <a:r>
              <a:rPr lang="en-GB" sz="8000" b="1" dirty="0" err="1">
                <a:latin typeface="Monotype Corsiva" panose="03010101010201010101" pitchFamily="66" charset="0"/>
              </a:rPr>
              <a:t>ka</a:t>
            </a:r>
            <a:r>
              <a:rPr lang="en-GB" sz="8000" b="1" dirty="0">
                <a:latin typeface="Monotype Corsiva" panose="03010101010201010101" pitchFamily="66" charset="0"/>
              </a:rPr>
              <a:t> </a:t>
            </a:r>
            <a:r>
              <a:rPr lang="en-GB" sz="8000" b="1" dirty="0" err="1">
                <a:latin typeface="Monotype Corsiva" panose="03010101010201010101" pitchFamily="66" charset="0"/>
              </a:rPr>
              <a:t>tokony</a:t>
            </a:r>
            <a:r>
              <a:rPr lang="en-GB" sz="8000" b="1" dirty="0">
                <a:latin typeface="Monotype Corsiva" panose="03010101010201010101" pitchFamily="66" charset="0"/>
              </a:rPr>
              <a:t> </a:t>
            </a:r>
            <a:r>
              <a:rPr lang="en-GB" sz="8000" b="1" dirty="0" err="1" smtClean="0">
                <a:latin typeface="Monotype Corsiva" panose="03010101010201010101" pitchFamily="66" charset="0"/>
              </a:rPr>
              <a:t>hekena</a:t>
            </a:r>
            <a:endParaRPr lang="fr-FR" sz="8000" b="1" dirty="0">
              <a:latin typeface="Monotype Corsiva" panose="03010101010201010101" pitchFamily="66" charset="0"/>
            </a:endParaRPr>
          </a:p>
          <a:p>
            <a:pPr algn="ctr"/>
            <a:r>
              <a:rPr lang="en-GB" sz="8000" b="1" dirty="0" err="1" smtClean="0">
                <a:latin typeface="Monotype Corsiva" panose="03010101010201010101" pitchFamily="66" charset="0"/>
              </a:rPr>
              <a:t>Amin’ny</a:t>
            </a:r>
            <a:r>
              <a:rPr lang="en-GB" sz="8000" b="1" dirty="0" smtClean="0">
                <a:latin typeface="Monotype Corsiva" panose="03010101010201010101" pitchFamily="66" charset="0"/>
              </a:rPr>
              <a:t> </a:t>
            </a:r>
            <a:r>
              <a:rPr lang="en-GB" sz="8000" b="1" dirty="0" err="1" smtClean="0">
                <a:latin typeface="Monotype Corsiva" panose="03010101010201010101" pitchFamily="66" charset="0"/>
              </a:rPr>
              <a:t>fankasitrahana</a:t>
            </a:r>
            <a:r>
              <a:rPr lang="en-GB" sz="8000" b="1" dirty="0" smtClean="0">
                <a:latin typeface="Monotype Corsiva" panose="03010101010201010101" pitchFamily="66" charset="0"/>
              </a:rPr>
              <a:t> </a:t>
            </a:r>
            <a:r>
              <a:rPr lang="en-GB" sz="8000" b="1" dirty="0" err="1">
                <a:latin typeface="Monotype Corsiva" panose="03010101010201010101" pitchFamily="66" charset="0"/>
              </a:rPr>
              <a:t>rehetra</a:t>
            </a:r>
            <a:endParaRPr lang="fr-FR" sz="8000" b="1" dirty="0" smtClean="0">
              <a:effectLst/>
              <a:latin typeface="Monotype Corsiva" panose="03010101010201010101" pitchFamily="66" charset="0"/>
            </a:endParaRPr>
          </a:p>
          <a:p>
            <a:pPr algn="ctr"/>
            <a:r>
              <a:rPr lang="en-GB" sz="8000" b="1" dirty="0">
                <a:latin typeface="Monotype Corsiva" panose="03010101010201010101" pitchFamily="66" charset="0"/>
              </a:rPr>
              <a:t> </a:t>
            </a:r>
            <a:r>
              <a:rPr lang="en-GB" sz="8000" b="1" dirty="0" err="1" smtClean="0">
                <a:latin typeface="Monotype Corsiva" panose="03010101010201010101" pitchFamily="66" charset="0"/>
              </a:rPr>
              <a:t>Izao</a:t>
            </a:r>
            <a:r>
              <a:rPr lang="en-GB" sz="8000" b="1" dirty="0" smtClean="0">
                <a:latin typeface="Monotype Corsiva" panose="03010101010201010101" pitchFamily="66" charset="0"/>
              </a:rPr>
              <a:t> </a:t>
            </a:r>
            <a:r>
              <a:rPr lang="en-GB" sz="8000" b="1" dirty="0" err="1">
                <a:latin typeface="Monotype Corsiva" panose="03010101010201010101" pitchFamily="66" charset="0"/>
              </a:rPr>
              <a:t>teny</a:t>
            </a:r>
            <a:r>
              <a:rPr lang="en-GB" sz="8000" b="1" dirty="0">
                <a:latin typeface="Monotype Corsiva" panose="03010101010201010101" pitchFamily="66" charset="0"/>
              </a:rPr>
              <a:t> </a:t>
            </a:r>
            <a:r>
              <a:rPr lang="en-GB" sz="8000" b="1" dirty="0" err="1" smtClean="0">
                <a:latin typeface="Monotype Corsiva" panose="03010101010201010101" pitchFamily="66" charset="0"/>
              </a:rPr>
              <a:t>izao</a:t>
            </a:r>
            <a:endParaRPr lang="en-GB" sz="8000" b="1" dirty="0" smtClean="0">
              <a:latin typeface="Monotype Corsiva" panose="03010101010201010101" pitchFamily="66" charset="0"/>
            </a:endParaRPr>
          </a:p>
          <a:p>
            <a:pPr algn="ctr"/>
            <a:r>
              <a:rPr lang="en-GB" sz="8000" b="1" dirty="0" err="1" smtClean="0">
                <a:latin typeface="Monotype Corsiva" panose="03010101010201010101" pitchFamily="66" charset="0"/>
              </a:rPr>
              <a:t>Izao</a:t>
            </a:r>
            <a:r>
              <a:rPr lang="en-GB" sz="8000" b="1" dirty="0" smtClean="0">
                <a:latin typeface="Monotype Corsiva" panose="03010101010201010101" pitchFamily="66" charset="0"/>
              </a:rPr>
              <a:t> </a:t>
            </a:r>
            <a:r>
              <a:rPr lang="en-GB" sz="8000" b="1" dirty="0" err="1" smtClean="0">
                <a:latin typeface="Monotype Corsiva" panose="03010101010201010101" pitchFamily="66" charset="0"/>
              </a:rPr>
              <a:t>teny</a:t>
            </a:r>
            <a:r>
              <a:rPr lang="en-GB" sz="8000" b="1" dirty="0" smtClean="0">
                <a:latin typeface="Monotype Corsiva" panose="03010101010201010101" pitchFamily="66" charset="0"/>
              </a:rPr>
              <a:t> </a:t>
            </a:r>
            <a:r>
              <a:rPr lang="en-GB" sz="8000" b="1" dirty="0" err="1" smtClean="0">
                <a:latin typeface="Monotype Corsiva" panose="03010101010201010101" pitchFamily="66" charset="0"/>
              </a:rPr>
              <a:t>izao</a:t>
            </a:r>
            <a:endParaRPr lang="fr-FR" sz="8000" b="1" dirty="0" smtClean="0">
              <a:latin typeface="Monotype Corsiva" panose="03010101010201010101" pitchFamily="66" charset="0"/>
            </a:endParaRPr>
          </a:p>
          <a:p>
            <a:pPr algn="ctr"/>
            <a:endParaRPr lang="fr-FR" dirty="0"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461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17693"/>
            <a:ext cx="12192000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  <a:cs typeface="Times New Roman" panose="02020603050405020304" pitchFamily="18" charset="0"/>
              </a:rPr>
              <a:t>Tonga </a:t>
            </a:r>
            <a:r>
              <a:rPr kumimoji="0" lang="en-GB" sz="7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  <a:cs typeface="Times New Roman" panose="02020603050405020304" pitchFamily="18" charset="0"/>
              </a:rPr>
              <a:t>teny</a:t>
            </a:r>
            <a:r>
              <a:rPr kumimoji="0" lang="en-GB" sz="7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  <a:cs typeface="Times New Roman" panose="02020603050405020304" pitchFamily="18" charset="0"/>
              </a:rPr>
              <a:t> </a:t>
            </a:r>
            <a:r>
              <a:rPr kumimoji="0" lang="en-GB" sz="7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  <a:cs typeface="Times New Roman" panose="02020603050405020304" pitchFamily="18" charset="0"/>
              </a:rPr>
              <a:t>ambonin’ny</a:t>
            </a:r>
            <a:r>
              <a:rPr kumimoji="0" lang="en-GB" sz="7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  <a:cs typeface="Times New Roman" panose="02020603050405020304" pitchFamily="18" charset="0"/>
              </a:rPr>
              <a:t> </a:t>
            </a:r>
            <a:r>
              <a:rPr kumimoji="0" lang="en-GB" sz="7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  <a:cs typeface="Times New Roman" panose="02020603050405020304" pitchFamily="18" charset="0"/>
              </a:rPr>
              <a:t>tany</a:t>
            </a:r>
            <a:endParaRPr kumimoji="0" lang="fr-FR" sz="115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onotype Corsiva" panose="03010101010201010101" pitchFamily="66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  <a:cs typeface="Times New Roman" panose="02020603050405020304" pitchFamily="18" charset="0"/>
              </a:rPr>
              <a:t>        Kristy </a:t>
            </a:r>
            <a:r>
              <a:rPr kumimoji="0" lang="en-GB" sz="7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  <a:cs typeface="Times New Roman" panose="02020603050405020304" pitchFamily="18" charset="0"/>
              </a:rPr>
              <a:t>Jesoa</a:t>
            </a:r>
            <a:r>
              <a:rPr kumimoji="0" lang="en-GB" sz="7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  <a:cs typeface="Times New Roman" panose="02020603050405020304" pitchFamily="18" charset="0"/>
              </a:rPr>
              <a:t> ;</a:t>
            </a:r>
            <a:endParaRPr kumimoji="0" lang="fr-FR" sz="115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onotype Corsiva" panose="03010101010201010101" pitchFamily="66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  <a:cs typeface="Times New Roman" panose="02020603050405020304" pitchFamily="18" charset="0"/>
              </a:rPr>
              <a:t>  </a:t>
            </a:r>
            <a:r>
              <a:rPr kumimoji="0" lang="en-GB" sz="7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  <a:cs typeface="Times New Roman" panose="02020603050405020304" pitchFamily="18" charset="0"/>
              </a:rPr>
              <a:t>Hamonjy</a:t>
            </a:r>
            <a:r>
              <a:rPr kumimoji="0" lang="en-GB" sz="7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  <a:cs typeface="Times New Roman" panose="02020603050405020304" pitchFamily="18" charset="0"/>
              </a:rPr>
              <a:t> </a:t>
            </a:r>
            <a:r>
              <a:rPr kumimoji="0" lang="en-GB" sz="7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  <a:cs typeface="Times New Roman" panose="02020603050405020304" pitchFamily="18" charset="0"/>
              </a:rPr>
              <a:t>ny</a:t>
            </a:r>
            <a:r>
              <a:rPr kumimoji="0" lang="en-GB" sz="7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  <a:cs typeface="Times New Roman" panose="02020603050405020304" pitchFamily="18" charset="0"/>
              </a:rPr>
              <a:t> </a:t>
            </a:r>
            <a:r>
              <a:rPr kumimoji="0" lang="en-GB" sz="7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  <a:cs typeface="Times New Roman" panose="02020603050405020304" pitchFamily="18" charset="0"/>
              </a:rPr>
              <a:t>mpanota</a:t>
            </a:r>
            <a:r>
              <a:rPr kumimoji="0" lang="en-GB" sz="7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  <a:cs typeface="Times New Roman" panose="02020603050405020304" pitchFamily="18" charset="0"/>
              </a:rPr>
              <a:t>,</a:t>
            </a:r>
            <a:endParaRPr kumimoji="0" lang="fr-FR" sz="115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onotype Corsiva" panose="03010101010201010101" pitchFamily="66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  <a:cs typeface="Times New Roman" panose="02020603050405020304" pitchFamily="18" charset="0"/>
              </a:rPr>
              <a:t>  </a:t>
            </a:r>
            <a:r>
              <a:rPr kumimoji="0" lang="en-GB" sz="7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  <a:cs typeface="Times New Roman" panose="02020603050405020304" pitchFamily="18" charset="0"/>
              </a:rPr>
              <a:t>Ary</a:t>
            </a:r>
            <a:r>
              <a:rPr kumimoji="0" lang="en-GB" sz="7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  <a:cs typeface="Times New Roman" panose="02020603050405020304" pitchFamily="18" charset="0"/>
              </a:rPr>
              <a:t> </a:t>
            </a:r>
            <a:r>
              <a:rPr kumimoji="0" lang="en-GB" sz="7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  <a:cs typeface="Times New Roman" panose="02020603050405020304" pitchFamily="18" charset="0"/>
              </a:rPr>
              <a:t>amin’ireny</a:t>
            </a:r>
            <a:r>
              <a:rPr kumimoji="0" lang="en-GB" sz="7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  <a:cs typeface="Times New Roman" panose="02020603050405020304" pitchFamily="18" charset="0"/>
              </a:rPr>
              <a:t> </a:t>
            </a:r>
            <a:r>
              <a:rPr kumimoji="0" lang="en-GB" sz="7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  <a:cs typeface="Times New Roman" panose="02020603050405020304" pitchFamily="18" charset="0"/>
              </a:rPr>
              <a:t>izaho</a:t>
            </a:r>
            <a:endParaRPr kumimoji="0" lang="fr-FR" sz="115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onotype Corsiva" panose="03010101010201010101" pitchFamily="66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  <a:cs typeface="Times New Roman" panose="02020603050405020304" pitchFamily="18" charset="0"/>
              </a:rPr>
              <a:t>Izaho</a:t>
            </a:r>
            <a:r>
              <a:rPr kumimoji="0" lang="en-GB" sz="7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  <a:cs typeface="Times New Roman" panose="02020603050405020304" pitchFamily="18" charset="0"/>
              </a:rPr>
              <a:t>, </a:t>
            </a:r>
            <a:r>
              <a:rPr kumimoji="0" lang="en-GB" sz="7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  <a:cs typeface="Times New Roman" panose="02020603050405020304" pitchFamily="18" charset="0"/>
              </a:rPr>
              <a:t>izaho</a:t>
            </a:r>
            <a:r>
              <a:rPr lang="en-GB" sz="7200" b="1" dirty="0" smtClean="0">
                <a:latin typeface="Monotype Corsiva" panose="03010101010201010101" pitchFamily="66" charset="0"/>
                <a:cs typeface="Times New Roman" panose="02020603050405020304" pitchFamily="18" charset="0"/>
              </a:rPr>
              <a:t>, </a:t>
            </a:r>
            <a:r>
              <a:rPr lang="en-GB" sz="7200" b="1" dirty="0" err="1" smtClean="0">
                <a:latin typeface="Monotype Corsiva" panose="03010101010201010101" pitchFamily="66" charset="0"/>
                <a:cs typeface="Times New Roman" panose="02020603050405020304" pitchFamily="18" charset="0"/>
              </a:rPr>
              <a:t>izaho</a:t>
            </a:r>
            <a:r>
              <a:rPr kumimoji="0" lang="en-GB" sz="7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  <a:cs typeface="Times New Roman" panose="02020603050405020304" pitchFamily="18" charset="0"/>
              </a:rPr>
              <a:t>Amin’ireny</a:t>
            </a:r>
            <a:r>
              <a:rPr kumimoji="0" lang="en-GB" sz="7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  <a:cs typeface="Times New Roman" panose="02020603050405020304" pitchFamily="18" charset="0"/>
              </a:rPr>
              <a:t>, </a:t>
            </a:r>
            <a:r>
              <a:rPr kumimoji="0" lang="en-GB" sz="7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  <a:cs typeface="Times New Roman" panose="02020603050405020304" pitchFamily="18" charset="0"/>
              </a:rPr>
              <a:t>izaho</a:t>
            </a:r>
            <a:r>
              <a:rPr kumimoji="0" lang="en-GB" sz="7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  <a:cs typeface="Times New Roman" panose="02020603050405020304" pitchFamily="18" charset="0"/>
              </a:rPr>
              <a:t> no </a:t>
            </a:r>
            <a:r>
              <a:rPr kumimoji="0" lang="en-GB" sz="7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Monotype Corsiva" panose="03010101010201010101" pitchFamily="66" charset="0"/>
                <a:cs typeface="Times New Roman" panose="02020603050405020304" pitchFamily="18" charset="0"/>
              </a:rPr>
              <a:t>lohany</a:t>
            </a:r>
            <a:endParaRPr kumimoji="0" lang="en-GB" sz="23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4335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141</Words>
  <Application>Microsoft Office PowerPoint</Application>
  <PresentationFormat>Grand écran</PresentationFormat>
  <Paragraphs>33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Monotype Corsiva</vt:lpstr>
      <vt:lpstr>Times New Roman</vt:lpstr>
      <vt:lpstr>Thème Office</vt:lpstr>
      <vt:lpstr>FF 21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Solofo</dc:creator>
  <cp:lastModifiedBy>Solofo</cp:lastModifiedBy>
  <cp:revision>4</cp:revision>
  <dcterms:created xsi:type="dcterms:W3CDTF">2014-08-30T16:51:29Z</dcterms:created>
  <dcterms:modified xsi:type="dcterms:W3CDTF">2014-08-30T17:17:49Z</dcterms:modified>
</cp:coreProperties>
</file>