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63" r:id="rId8"/>
    <p:sldId id="264" r:id="rId9"/>
    <p:sldId id="265" r:id="rId10"/>
    <p:sldId id="266" r:id="rId11"/>
    <p:sldId id="267" r:id="rId12"/>
    <p:sldId id="259" r:id="rId13"/>
    <p:sldId id="26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912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FAE79-64E4-4245-81BE-2C3243749130}" type="datetimeFigureOut">
              <a:rPr lang="fr-FR" smtClean="0"/>
              <a:pPr/>
              <a:t>27/08/2014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F63D-E3BB-4B20-8FBE-B60BE5FC3AE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FAE79-64E4-4245-81BE-2C3243749130}" type="datetimeFigureOut">
              <a:rPr lang="fr-FR" smtClean="0"/>
              <a:pPr/>
              <a:t>27/08/2014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F63D-E3BB-4B20-8FBE-B60BE5FC3AE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FAE79-64E4-4245-81BE-2C3243749130}" type="datetimeFigureOut">
              <a:rPr lang="fr-FR" smtClean="0"/>
              <a:pPr/>
              <a:t>27/08/2014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F63D-E3BB-4B20-8FBE-B60BE5FC3AE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FAE79-64E4-4245-81BE-2C3243749130}" type="datetimeFigureOut">
              <a:rPr lang="fr-FR" smtClean="0"/>
              <a:pPr/>
              <a:t>27/08/2014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F63D-E3BB-4B20-8FBE-B60BE5FC3AE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FAE79-64E4-4245-81BE-2C3243749130}" type="datetimeFigureOut">
              <a:rPr lang="fr-FR" smtClean="0"/>
              <a:pPr/>
              <a:t>27/08/2014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F63D-E3BB-4B20-8FBE-B60BE5FC3AE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FAE79-64E4-4245-81BE-2C3243749130}" type="datetimeFigureOut">
              <a:rPr lang="fr-FR" smtClean="0"/>
              <a:pPr/>
              <a:t>27/08/2014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F63D-E3BB-4B20-8FBE-B60BE5FC3AE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FAE79-64E4-4245-81BE-2C3243749130}" type="datetimeFigureOut">
              <a:rPr lang="fr-FR" smtClean="0"/>
              <a:pPr/>
              <a:t>27/08/2014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F63D-E3BB-4B20-8FBE-B60BE5FC3AE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FAE79-64E4-4245-81BE-2C3243749130}" type="datetimeFigureOut">
              <a:rPr lang="fr-FR" smtClean="0"/>
              <a:pPr/>
              <a:t>27/08/2014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F63D-E3BB-4B20-8FBE-B60BE5FC3AE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FAE79-64E4-4245-81BE-2C3243749130}" type="datetimeFigureOut">
              <a:rPr lang="fr-FR" smtClean="0"/>
              <a:pPr/>
              <a:t>27/08/2014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F63D-E3BB-4B20-8FBE-B60BE5FC3AE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FAE79-64E4-4245-81BE-2C3243749130}" type="datetimeFigureOut">
              <a:rPr lang="fr-FR" smtClean="0"/>
              <a:pPr/>
              <a:t>27/08/2014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F63D-E3BB-4B20-8FBE-B60BE5FC3AE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FAE79-64E4-4245-81BE-2C3243749130}" type="datetimeFigureOut">
              <a:rPr lang="fr-FR" smtClean="0"/>
              <a:pPr/>
              <a:t>27/08/2014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F63D-E3BB-4B20-8FBE-B60BE5FC3AE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FAE79-64E4-4245-81BE-2C3243749130}" type="datetimeFigureOut">
              <a:rPr lang="fr-FR" smtClean="0"/>
              <a:pPr/>
              <a:t>27/08/2014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FF63D-E3BB-4B20-8FBE-B60BE5FC3AE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1916832"/>
            <a:ext cx="10363200" cy="1470025"/>
          </a:xfrm>
        </p:spPr>
        <p:txBody>
          <a:bodyPr>
            <a:noAutofit/>
          </a:bodyPr>
          <a:lstStyle/>
          <a:p>
            <a:r>
              <a:rPr lang="fr-FR" sz="19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FF 22</a:t>
            </a:r>
            <a:endParaRPr lang="fr-FR" sz="19900" b="1" dirty="0">
              <a:solidFill>
                <a:schemeClr val="tx1">
                  <a:lumMod val="95000"/>
                  <a:lumOff val="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4437112"/>
            <a:ext cx="8534400" cy="1752600"/>
          </a:xfrm>
        </p:spPr>
        <p:txBody>
          <a:bodyPr>
            <a:normAutofit/>
          </a:bodyPr>
          <a:lstStyle/>
          <a:p>
            <a:r>
              <a:rPr lang="fr-FR" sz="4800" b="1" dirty="0" err="1" smtClean="0">
                <a:solidFill>
                  <a:srgbClr val="FFFF00"/>
                </a:solidFill>
                <a:latin typeface="Impact" panose="020B0806030902050204" pitchFamily="34" charset="0"/>
              </a:rPr>
              <a:t>Tsy</a:t>
            </a:r>
            <a:r>
              <a:rPr lang="fr-FR" sz="4800" b="1" dirty="0" smtClean="0">
                <a:solidFill>
                  <a:srgbClr val="FFFF00"/>
                </a:solidFill>
                <a:latin typeface="Impact" panose="020B0806030902050204" pitchFamily="34" charset="0"/>
              </a:rPr>
              <a:t> </a:t>
            </a:r>
            <a:r>
              <a:rPr lang="fr-FR" sz="4800" b="1" dirty="0" err="1" smtClean="0">
                <a:solidFill>
                  <a:srgbClr val="FFFF00"/>
                </a:solidFill>
                <a:latin typeface="Impact" panose="020B0806030902050204" pitchFamily="34" charset="0"/>
              </a:rPr>
              <a:t>mendrika</a:t>
            </a:r>
            <a:r>
              <a:rPr lang="fr-FR" sz="4800" b="1" dirty="0" smtClean="0">
                <a:solidFill>
                  <a:srgbClr val="FFFF00"/>
                </a:solidFill>
                <a:latin typeface="Impact" panose="020B0806030902050204" pitchFamily="34" charset="0"/>
              </a:rPr>
              <a:t> </a:t>
            </a:r>
            <a:r>
              <a:rPr lang="fr-FR" sz="4800" b="1" dirty="0" err="1" smtClean="0">
                <a:solidFill>
                  <a:srgbClr val="FFFF00"/>
                </a:solidFill>
                <a:latin typeface="Impact" panose="020B0806030902050204" pitchFamily="34" charset="0"/>
              </a:rPr>
              <a:t>ahy</a:t>
            </a:r>
            <a:endParaRPr lang="fr-FR" sz="4800" b="1" dirty="0">
              <a:solidFill>
                <a:srgbClr val="FFFF00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en-GB" sz="6600" b="1" i="1" dirty="0" err="1"/>
              <a:t>Ianao</a:t>
            </a:r>
            <a:r>
              <a:rPr lang="en-GB" sz="6600" b="1" i="1" dirty="0"/>
              <a:t> no </a:t>
            </a:r>
            <a:r>
              <a:rPr lang="en-GB" sz="6600" b="1" i="1" dirty="0" err="1"/>
              <a:t>madio</a:t>
            </a:r>
            <a:r>
              <a:rPr lang="en-GB" sz="6600" b="1" i="1" dirty="0"/>
              <a:t> </a:t>
            </a:r>
            <a:r>
              <a:rPr lang="en-GB" sz="6600" b="1" dirty="0" smtClean="0"/>
              <a:t/>
            </a:r>
            <a:br>
              <a:rPr lang="en-GB" sz="6600" b="1" dirty="0" smtClean="0"/>
            </a:br>
            <a:r>
              <a:rPr lang="en-GB" sz="6600" b="1" dirty="0" smtClean="0"/>
              <a:t> </a:t>
            </a:r>
            <a:r>
              <a:rPr lang="en-GB" sz="6600" b="1" dirty="0">
                <a:solidFill>
                  <a:srgbClr val="00B0F0"/>
                </a:solidFill>
              </a:rPr>
              <a:t>(</a:t>
            </a:r>
            <a:r>
              <a:rPr lang="en-GB" sz="6600" b="1" dirty="0" err="1">
                <a:solidFill>
                  <a:srgbClr val="00B0F0"/>
                </a:solidFill>
              </a:rPr>
              <a:t>mba</a:t>
            </a:r>
            <a:r>
              <a:rPr lang="en-GB" sz="6600" b="1" dirty="0">
                <a:solidFill>
                  <a:srgbClr val="00B0F0"/>
                </a:solidFill>
              </a:rPr>
              <a:t> </a:t>
            </a:r>
            <a:r>
              <a:rPr lang="en-GB" sz="6600" b="1" dirty="0" err="1">
                <a:solidFill>
                  <a:srgbClr val="00B0F0"/>
                </a:solidFill>
              </a:rPr>
              <a:t>diovy</a:t>
            </a:r>
            <a:r>
              <a:rPr lang="en-GB" sz="6600" b="1" dirty="0">
                <a:solidFill>
                  <a:srgbClr val="00B0F0"/>
                </a:solidFill>
              </a:rPr>
              <a:t> </a:t>
            </a:r>
            <a:r>
              <a:rPr lang="en-GB" sz="6600" b="1" dirty="0" err="1">
                <a:solidFill>
                  <a:srgbClr val="00B0F0"/>
                </a:solidFill>
              </a:rPr>
              <a:t>aho</a:t>
            </a:r>
            <a:r>
              <a:rPr lang="en-GB" sz="6600" b="1" dirty="0">
                <a:solidFill>
                  <a:srgbClr val="00B0F0"/>
                </a:solidFill>
              </a:rPr>
              <a:t> re)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i="1" dirty="0" err="1"/>
              <a:t>Ianao</a:t>
            </a:r>
            <a:r>
              <a:rPr lang="en-GB" sz="6600" b="1" i="1" dirty="0"/>
              <a:t> </a:t>
            </a:r>
            <a:r>
              <a:rPr lang="en-GB" sz="6600" b="1" i="1" dirty="0"/>
              <a:t>no </a:t>
            </a:r>
            <a:r>
              <a:rPr lang="en-GB" sz="6600" b="1" i="1" dirty="0"/>
              <a:t>marina </a:t>
            </a:r>
            <a:r>
              <a:rPr lang="en-GB" sz="6600" b="1" dirty="0" smtClean="0"/>
              <a:t/>
            </a:r>
            <a:br>
              <a:rPr lang="en-GB" sz="6600" b="1" dirty="0" smtClean="0"/>
            </a:br>
            <a:r>
              <a:rPr lang="en-GB" sz="6600" b="1" dirty="0" smtClean="0">
                <a:solidFill>
                  <a:srgbClr val="00B0F0"/>
                </a:solidFill>
              </a:rPr>
              <a:t>(</a:t>
            </a:r>
            <a:r>
              <a:rPr lang="en-GB" sz="6600" b="1" dirty="0" err="1">
                <a:solidFill>
                  <a:srgbClr val="00B0F0"/>
                </a:solidFill>
              </a:rPr>
              <a:t>mba</a:t>
            </a:r>
            <a:r>
              <a:rPr lang="en-GB" sz="6600" b="1" dirty="0">
                <a:solidFill>
                  <a:srgbClr val="00B0F0"/>
                </a:solidFill>
              </a:rPr>
              <a:t> </a:t>
            </a:r>
            <a:r>
              <a:rPr lang="en-GB" sz="6600" b="1" dirty="0" err="1">
                <a:solidFill>
                  <a:srgbClr val="00B0F0"/>
                </a:solidFill>
              </a:rPr>
              <a:t>hamarino</a:t>
            </a:r>
            <a:r>
              <a:rPr lang="en-GB" sz="6600" b="1" dirty="0">
                <a:solidFill>
                  <a:srgbClr val="00B0F0"/>
                </a:solidFill>
              </a:rPr>
              <a:t> </a:t>
            </a:r>
            <a:r>
              <a:rPr lang="en-GB" sz="6600" b="1" dirty="0" err="1">
                <a:solidFill>
                  <a:srgbClr val="00B0F0"/>
                </a:solidFill>
              </a:rPr>
              <a:t>aho</a:t>
            </a:r>
            <a:r>
              <a:rPr lang="en-GB" sz="6600" b="1" dirty="0">
                <a:solidFill>
                  <a:srgbClr val="00B0F0"/>
                </a:solidFill>
              </a:rPr>
              <a:t> re)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i="1" dirty="0" err="1"/>
              <a:t>Ianao</a:t>
            </a:r>
            <a:r>
              <a:rPr lang="en-GB" sz="6600" b="1" i="1" dirty="0"/>
              <a:t> </a:t>
            </a:r>
            <a:r>
              <a:rPr lang="en-GB" sz="6600" b="1" i="1" dirty="0"/>
              <a:t>no </a:t>
            </a:r>
            <a:r>
              <a:rPr lang="en-GB" sz="6600" b="1" i="1" dirty="0" err="1"/>
              <a:t>masina</a:t>
            </a:r>
            <a:r>
              <a:rPr lang="en-GB" sz="6600" b="1" i="1" dirty="0"/>
              <a:t> </a:t>
            </a:r>
            <a:r>
              <a:rPr lang="en-GB" sz="6600" b="1" i="1" dirty="0" smtClean="0"/>
              <a:t/>
            </a:r>
            <a:br>
              <a:rPr lang="en-GB" sz="6600" b="1" i="1" dirty="0" smtClean="0"/>
            </a:br>
            <a:r>
              <a:rPr lang="en-GB" sz="6000" b="1" dirty="0" smtClean="0">
                <a:solidFill>
                  <a:srgbClr val="00B0F0"/>
                </a:solidFill>
              </a:rPr>
              <a:t>(</a:t>
            </a:r>
            <a:r>
              <a:rPr lang="en-GB" sz="6000" b="1" dirty="0" err="1">
                <a:solidFill>
                  <a:srgbClr val="00B0F0"/>
                </a:solidFill>
              </a:rPr>
              <a:t>mba</a:t>
            </a:r>
            <a:r>
              <a:rPr lang="en-GB" sz="6000" b="1" dirty="0">
                <a:solidFill>
                  <a:srgbClr val="00B0F0"/>
                </a:solidFill>
              </a:rPr>
              <a:t> </a:t>
            </a:r>
            <a:r>
              <a:rPr lang="en-GB" sz="6000" b="1" dirty="0" err="1">
                <a:solidFill>
                  <a:srgbClr val="00B0F0"/>
                </a:solidFill>
              </a:rPr>
              <a:t>hamasino</a:t>
            </a:r>
            <a:r>
              <a:rPr lang="en-GB" sz="6000" b="1" dirty="0">
                <a:solidFill>
                  <a:srgbClr val="00B0F0"/>
                </a:solidFill>
              </a:rPr>
              <a:t> </a:t>
            </a:r>
            <a:r>
              <a:rPr lang="en-GB" sz="6000" b="1" dirty="0" err="1">
                <a:solidFill>
                  <a:srgbClr val="00B0F0"/>
                </a:solidFill>
              </a:rPr>
              <a:t>aho</a:t>
            </a:r>
            <a:r>
              <a:rPr lang="en-GB" sz="6000" b="1" dirty="0">
                <a:solidFill>
                  <a:srgbClr val="00B0F0"/>
                </a:solidFill>
              </a:rPr>
              <a:t> re</a:t>
            </a:r>
            <a:r>
              <a:rPr lang="en-GB" sz="6000" b="1" dirty="0" smtClean="0">
                <a:solidFill>
                  <a:srgbClr val="00B0F0"/>
                </a:solidFill>
              </a:rPr>
              <a:t>)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746225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en-GB" sz="6600" b="1" i="1" dirty="0" err="1" smtClean="0"/>
              <a:t>Mba</a:t>
            </a:r>
            <a:r>
              <a:rPr lang="en-GB" sz="6600" b="1" i="1" dirty="0" smtClean="0"/>
              <a:t> </a:t>
            </a:r>
            <a:r>
              <a:rPr lang="en-GB" sz="6600" b="1" i="1" dirty="0" err="1" smtClean="0"/>
              <a:t>diovy</a:t>
            </a:r>
            <a:r>
              <a:rPr lang="en-GB" sz="6600" b="1" i="1" dirty="0" smtClean="0"/>
              <a:t> </a:t>
            </a:r>
            <a:r>
              <a:rPr lang="en-GB" sz="6600" b="1" i="1" dirty="0" err="1" smtClean="0"/>
              <a:t>aho</a:t>
            </a:r>
            <a:r>
              <a:rPr lang="en-GB" sz="6600" b="1" i="1" dirty="0" smtClean="0"/>
              <a:t> re</a:t>
            </a:r>
            <a:r>
              <a:rPr lang="en-GB" sz="6600" b="1" i="1" dirty="0" smtClean="0"/>
              <a:t>,</a:t>
            </a:r>
            <a:br>
              <a:rPr lang="en-GB" sz="6600" b="1" i="1" dirty="0" smtClean="0"/>
            </a:br>
            <a:r>
              <a:rPr lang="en-GB" sz="6600" b="1" i="1" dirty="0" smtClean="0"/>
              <a:t> </a:t>
            </a:r>
            <a:r>
              <a:rPr lang="en-GB" sz="6600" b="1" i="1" dirty="0" err="1" smtClean="0"/>
              <a:t>Hamarino</a:t>
            </a:r>
            <a:r>
              <a:rPr lang="en-GB" sz="6600" b="1" i="1" dirty="0" smtClean="0"/>
              <a:t> </a:t>
            </a:r>
            <a:r>
              <a:rPr lang="en-GB" sz="6600" b="1" i="1" dirty="0" err="1" smtClean="0"/>
              <a:t>aho</a:t>
            </a:r>
            <a:r>
              <a:rPr lang="en-GB" sz="6600" b="1" i="1" dirty="0" smtClean="0"/>
              <a:t> </a:t>
            </a:r>
            <a:r>
              <a:rPr lang="en-GB" sz="6600" b="1" i="1" dirty="0" smtClean="0"/>
              <a:t>re</a:t>
            </a:r>
            <a:endParaRPr lang="fr-FR" sz="6600" b="1" i="1" dirty="0"/>
          </a:p>
        </p:txBody>
      </p:sp>
    </p:spTree>
    <p:extLst>
      <p:ext uri="{BB962C8B-B14F-4D97-AF65-F5344CB8AC3E}">
        <p14:creationId xmlns:p14="http://schemas.microsoft.com/office/powerpoint/2010/main" val="265524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en-GB" sz="6000" b="1" i="1" dirty="0" err="1" smtClean="0"/>
              <a:t>Mba</a:t>
            </a:r>
            <a:r>
              <a:rPr lang="en-GB" sz="6000" b="1" i="1" dirty="0" smtClean="0"/>
              <a:t> </a:t>
            </a:r>
            <a:r>
              <a:rPr lang="en-GB" sz="6000" b="1" i="1" dirty="0" err="1" smtClean="0"/>
              <a:t>diovy</a:t>
            </a:r>
            <a:r>
              <a:rPr lang="en-GB" sz="6000" b="1" i="1" dirty="0" smtClean="0"/>
              <a:t> </a:t>
            </a:r>
            <a:r>
              <a:rPr lang="en-GB" sz="6000" b="1" i="1" dirty="0" err="1" smtClean="0"/>
              <a:t>aho</a:t>
            </a:r>
            <a:r>
              <a:rPr lang="en-GB" sz="6000" b="1" i="1" dirty="0" smtClean="0"/>
              <a:t> </a:t>
            </a:r>
            <a:r>
              <a:rPr lang="en-GB" sz="6000" b="1" i="1" dirty="0" smtClean="0"/>
              <a:t>re </a:t>
            </a:r>
            <a:r>
              <a:rPr lang="en-GB" sz="4800" b="1" dirty="0" smtClean="0">
                <a:solidFill>
                  <a:srgbClr val="00B050"/>
                </a:solidFill>
              </a:rPr>
              <a:t>(</a:t>
            </a:r>
            <a:r>
              <a:rPr lang="en-GB" sz="4800" b="1" dirty="0" err="1">
                <a:solidFill>
                  <a:srgbClr val="00B050"/>
                </a:solidFill>
              </a:rPr>
              <a:t>mba</a:t>
            </a:r>
            <a:r>
              <a:rPr lang="en-GB" sz="4800" b="1" dirty="0">
                <a:solidFill>
                  <a:srgbClr val="00B050"/>
                </a:solidFill>
              </a:rPr>
              <a:t> </a:t>
            </a:r>
            <a:r>
              <a:rPr lang="en-GB" sz="4800" b="1" dirty="0" err="1">
                <a:solidFill>
                  <a:srgbClr val="00B050"/>
                </a:solidFill>
              </a:rPr>
              <a:t>diovy</a:t>
            </a:r>
            <a:r>
              <a:rPr lang="en-GB" sz="4800" b="1" dirty="0">
                <a:solidFill>
                  <a:srgbClr val="00B050"/>
                </a:solidFill>
              </a:rPr>
              <a:t> </a:t>
            </a:r>
            <a:r>
              <a:rPr lang="en-GB" sz="4800" b="1" dirty="0" err="1">
                <a:solidFill>
                  <a:srgbClr val="00B050"/>
                </a:solidFill>
              </a:rPr>
              <a:t>aho</a:t>
            </a:r>
            <a:r>
              <a:rPr lang="en-GB" sz="4800" b="1" dirty="0">
                <a:solidFill>
                  <a:srgbClr val="00B050"/>
                </a:solidFill>
              </a:rPr>
              <a:t> </a:t>
            </a:r>
            <a:r>
              <a:rPr lang="en-GB" sz="4800" b="1" dirty="0" smtClean="0">
                <a:solidFill>
                  <a:srgbClr val="00B050"/>
                </a:solidFill>
              </a:rPr>
              <a:t>re)</a:t>
            </a:r>
            <a:r>
              <a:rPr lang="fr-FR" sz="6000" b="1" dirty="0" smtClean="0">
                <a:solidFill>
                  <a:srgbClr val="00B050"/>
                </a:solidFill>
              </a:rPr>
              <a:t/>
            </a:r>
            <a:br>
              <a:rPr lang="fr-FR" sz="6000" b="1" dirty="0" smtClean="0">
                <a:solidFill>
                  <a:srgbClr val="00B050"/>
                </a:solidFill>
              </a:rPr>
            </a:br>
            <a:r>
              <a:rPr lang="en-GB" sz="6000" b="1" i="1" dirty="0" err="1" smtClean="0"/>
              <a:t>Mba</a:t>
            </a:r>
            <a:r>
              <a:rPr lang="en-GB" sz="6000" b="1" i="1" dirty="0" smtClean="0"/>
              <a:t> </a:t>
            </a:r>
            <a:r>
              <a:rPr lang="en-GB" sz="6000" b="1" i="1" dirty="0" err="1" smtClean="0"/>
              <a:t>hamarino</a:t>
            </a:r>
            <a:r>
              <a:rPr lang="en-GB" sz="6000" b="1" i="1" dirty="0" smtClean="0"/>
              <a:t> re  </a:t>
            </a:r>
            <a:r>
              <a:rPr lang="en-GB" sz="4800" b="1" dirty="0">
                <a:solidFill>
                  <a:srgbClr val="00B050"/>
                </a:solidFill>
              </a:rPr>
              <a:t>(</a:t>
            </a:r>
            <a:r>
              <a:rPr lang="en-GB" sz="4800" b="1" dirty="0" err="1">
                <a:solidFill>
                  <a:srgbClr val="00B050"/>
                </a:solidFill>
              </a:rPr>
              <a:t>hamarino</a:t>
            </a:r>
            <a:r>
              <a:rPr lang="en-GB" sz="4800" b="1" dirty="0">
                <a:solidFill>
                  <a:srgbClr val="00B050"/>
                </a:solidFill>
              </a:rPr>
              <a:t> re) </a:t>
            </a:r>
            <a:r>
              <a:rPr lang="fr-FR" sz="6000" b="1" dirty="0" smtClean="0">
                <a:solidFill>
                  <a:srgbClr val="00B050"/>
                </a:solidFill>
              </a:rPr>
              <a:t/>
            </a:r>
            <a:br>
              <a:rPr lang="fr-FR" sz="6000" b="1" dirty="0" smtClean="0">
                <a:solidFill>
                  <a:srgbClr val="00B050"/>
                </a:solidFill>
              </a:rPr>
            </a:br>
            <a:r>
              <a:rPr lang="en-GB" sz="6000" b="1" i="1" dirty="0" err="1" smtClean="0"/>
              <a:t>Mba</a:t>
            </a:r>
            <a:r>
              <a:rPr lang="en-GB" sz="6000" b="1" i="1" dirty="0" smtClean="0"/>
              <a:t> </a:t>
            </a:r>
            <a:r>
              <a:rPr lang="en-GB" sz="6000" b="1" i="1" dirty="0" err="1" smtClean="0"/>
              <a:t>hamasino</a:t>
            </a:r>
            <a:r>
              <a:rPr lang="en-GB" sz="6000" b="1" i="1" dirty="0" smtClean="0"/>
              <a:t> re</a:t>
            </a:r>
            <a:r>
              <a:rPr lang="en-GB" sz="6000" b="1" dirty="0" smtClean="0"/>
              <a:t> </a:t>
            </a:r>
            <a:r>
              <a:rPr lang="en-GB" sz="4800" b="1" dirty="0">
                <a:solidFill>
                  <a:srgbClr val="00B050"/>
                </a:solidFill>
              </a:rPr>
              <a:t>(</a:t>
            </a:r>
            <a:r>
              <a:rPr lang="en-GB" sz="4800" b="1" dirty="0" err="1">
                <a:solidFill>
                  <a:srgbClr val="00B050"/>
                </a:solidFill>
              </a:rPr>
              <a:t>hamasino</a:t>
            </a:r>
            <a:r>
              <a:rPr lang="en-GB" sz="4800" b="1" dirty="0">
                <a:solidFill>
                  <a:srgbClr val="00B050"/>
                </a:solidFill>
              </a:rPr>
              <a:t> re)</a:t>
            </a:r>
            <a:r>
              <a:rPr lang="fr-FR" sz="6000" b="1" dirty="0" smtClean="0">
                <a:solidFill>
                  <a:srgbClr val="00B050"/>
                </a:solidFill>
              </a:rPr>
              <a:t/>
            </a:r>
            <a:br>
              <a:rPr lang="fr-FR" sz="6000" b="1" dirty="0" smtClean="0">
                <a:solidFill>
                  <a:srgbClr val="00B050"/>
                </a:solidFill>
              </a:rPr>
            </a:br>
            <a:r>
              <a:rPr lang="en-GB" sz="6000" b="1" dirty="0" err="1" smtClean="0"/>
              <a:t>Mba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diovy</a:t>
            </a:r>
            <a:r>
              <a:rPr lang="en-GB" sz="6000" b="1" dirty="0" smtClean="0"/>
              <a:t>, </a:t>
            </a:r>
            <a:r>
              <a:rPr lang="en-GB" sz="6000" b="1" dirty="0" err="1" smtClean="0"/>
              <a:t>hamarino</a:t>
            </a:r>
            <a:r>
              <a:rPr lang="en-GB" sz="6000" b="1" dirty="0" smtClean="0"/>
              <a:t>, </a:t>
            </a:r>
            <a:r>
              <a:rPr lang="en-GB" sz="6000" b="1" dirty="0" err="1" smtClean="0"/>
              <a:t>hamasino</a:t>
            </a:r>
            <a:r>
              <a:rPr lang="en-GB" sz="6000" b="1" dirty="0" smtClean="0"/>
              <a:t> re.</a:t>
            </a:r>
            <a:endParaRPr lang="fr-FR" sz="60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en-GB" sz="6000" b="1" i="1" dirty="0" err="1" smtClean="0"/>
              <a:t>Mba</a:t>
            </a:r>
            <a:r>
              <a:rPr lang="en-GB" sz="6000" b="1" i="1" dirty="0" smtClean="0"/>
              <a:t> </a:t>
            </a:r>
            <a:r>
              <a:rPr lang="en-GB" sz="6000" b="1" i="1" dirty="0" err="1" smtClean="0"/>
              <a:t>diovy</a:t>
            </a:r>
            <a:r>
              <a:rPr lang="en-GB" sz="6000" b="1" i="1" dirty="0" smtClean="0"/>
              <a:t> </a:t>
            </a:r>
            <a:r>
              <a:rPr lang="en-GB" sz="6000" b="1" i="1" dirty="0" err="1" smtClean="0"/>
              <a:t>aho</a:t>
            </a:r>
            <a:r>
              <a:rPr lang="en-GB" sz="6000" b="1" i="1" dirty="0" smtClean="0"/>
              <a:t> </a:t>
            </a:r>
            <a:r>
              <a:rPr lang="en-GB" sz="6000" b="1" i="1" dirty="0" smtClean="0"/>
              <a:t>re </a:t>
            </a:r>
            <a:r>
              <a:rPr lang="en-GB" sz="4800" b="1" dirty="0" smtClean="0">
                <a:solidFill>
                  <a:srgbClr val="00B050"/>
                </a:solidFill>
              </a:rPr>
              <a:t>(</a:t>
            </a:r>
            <a:r>
              <a:rPr lang="en-GB" sz="4800" b="1" dirty="0" err="1">
                <a:solidFill>
                  <a:srgbClr val="00B050"/>
                </a:solidFill>
              </a:rPr>
              <a:t>mba</a:t>
            </a:r>
            <a:r>
              <a:rPr lang="en-GB" sz="4800" b="1" dirty="0">
                <a:solidFill>
                  <a:srgbClr val="00B050"/>
                </a:solidFill>
              </a:rPr>
              <a:t> </a:t>
            </a:r>
            <a:r>
              <a:rPr lang="en-GB" sz="4800" b="1" dirty="0" err="1">
                <a:solidFill>
                  <a:srgbClr val="00B050"/>
                </a:solidFill>
              </a:rPr>
              <a:t>diovy</a:t>
            </a:r>
            <a:r>
              <a:rPr lang="en-GB" sz="4800" b="1" dirty="0">
                <a:solidFill>
                  <a:srgbClr val="00B050"/>
                </a:solidFill>
              </a:rPr>
              <a:t> </a:t>
            </a:r>
            <a:r>
              <a:rPr lang="en-GB" sz="4800" b="1" dirty="0" err="1">
                <a:solidFill>
                  <a:srgbClr val="00B050"/>
                </a:solidFill>
              </a:rPr>
              <a:t>aho</a:t>
            </a:r>
            <a:r>
              <a:rPr lang="en-GB" sz="4800" b="1" dirty="0">
                <a:solidFill>
                  <a:srgbClr val="00B050"/>
                </a:solidFill>
              </a:rPr>
              <a:t> </a:t>
            </a:r>
            <a:r>
              <a:rPr lang="en-GB" sz="4800" b="1" dirty="0" smtClean="0">
                <a:solidFill>
                  <a:srgbClr val="00B050"/>
                </a:solidFill>
              </a:rPr>
              <a:t>re)</a:t>
            </a:r>
            <a:r>
              <a:rPr lang="fr-FR" sz="6000" b="1" dirty="0" smtClean="0">
                <a:solidFill>
                  <a:srgbClr val="00B050"/>
                </a:solidFill>
              </a:rPr>
              <a:t/>
            </a:r>
            <a:br>
              <a:rPr lang="fr-FR" sz="6000" b="1" dirty="0" smtClean="0">
                <a:solidFill>
                  <a:srgbClr val="00B050"/>
                </a:solidFill>
              </a:rPr>
            </a:br>
            <a:r>
              <a:rPr lang="en-GB" sz="6000" b="1" i="1" dirty="0" err="1" smtClean="0"/>
              <a:t>Mba</a:t>
            </a:r>
            <a:r>
              <a:rPr lang="en-GB" sz="6000" b="1" i="1" dirty="0" smtClean="0"/>
              <a:t> </a:t>
            </a:r>
            <a:r>
              <a:rPr lang="en-GB" sz="6000" b="1" i="1" dirty="0" err="1" smtClean="0"/>
              <a:t>hamarino</a:t>
            </a:r>
            <a:r>
              <a:rPr lang="en-GB" sz="6000" b="1" i="1" dirty="0" smtClean="0"/>
              <a:t> re  </a:t>
            </a:r>
            <a:r>
              <a:rPr lang="en-GB" sz="4800" b="1" dirty="0">
                <a:solidFill>
                  <a:srgbClr val="00B050"/>
                </a:solidFill>
              </a:rPr>
              <a:t>(</a:t>
            </a:r>
            <a:r>
              <a:rPr lang="en-GB" sz="4800" b="1" dirty="0" err="1">
                <a:solidFill>
                  <a:srgbClr val="00B050"/>
                </a:solidFill>
              </a:rPr>
              <a:t>hamarino</a:t>
            </a:r>
            <a:r>
              <a:rPr lang="en-GB" sz="4800" b="1" dirty="0">
                <a:solidFill>
                  <a:srgbClr val="00B050"/>
                </a:solidFill>
              </a:rPr>
              <a:t> re) </a:t>
            </a:r>
            <a:r>
              <a:rPr lang="fr-FR" sz="6000" b="1" dirty="0" smtClean="0">
                <a:solidFill>
                  <a:srgbClr val="00B050"/>
                </a:solidFill>
              </a:rPr>
              <a:t/>
            </a:r>
            <a:br>
              <a:rPr lang="fr-FR" sz="6000" b="1" dirty="0" smtClean="0">
                <a:solidFill>
                  <a:srgbClr val="00B050"/>
                </a:solidFill>
              </a:rPr>
            </a:br>
            <a:r>
              <a:rPr lang="en-GB" sz="6000" b="1" i="1" dirty="0" err="1" smtClean="0"/>
              <a:t>Mba</a:t>
            </a:r>
            <a:r>
              <a:rPr lang="en-GB" sz="6000" b="1" i="1" dirty="0" smtClean="0"/>
              <a:t> </a:t>
            </a:r>
            <a:r>
              <a:rPr lang="en-GB" sz="6000" b="1" i="1" dirty="0" err="1" smtClean="0"/>
              <a:t>hamasino</a:t>
            </a:r>
            <a:r>
              <a:rPr lang="en-GB" sz="6000" b="1" i="1" dirty="0" smtClean="0"/>
              <a:t> re</a:t>
            </a:r>
            <a:r>
              <a:rPr lang="en-GB" sz="6000" b="1" dirty="0" smtClean="0"/>
              <a:t> </a:t>
            </a:r>
            <a:r>
              <a:rPr lang="en-GB" sz="4800" b="1" dirty="0">
                <a:solidFill>
                  <a:srgbClr val="00B050"/>
                </a:solidFill>
              </a:rPr>
              <a:t>(</a:t>
            </a:r>
            <a:r>
              <a:rPr lang="en-GB" sz="4800" b="1" dirty="0" err="1">
                <a:solidFill>
                  <a:srgbClr val="00B050"/>
                </a:solidFill>
              </a:rPr>
              <a:t>hamasino</a:t>
            </a:r>
            <a:r>
              <a:rPr lang="en-GB" sz="4800" b="1" dirty="0">
                <a:solidFill>
                  <a:srgbClr val="00B050"/>
                </a:solidFill>
              </a:rPr>
              <a:t> re)</a:t>
            </a:r>
            <a:r>
              <a:rPr lang="fr-FR" sz="6000" b="1" dirty="0" smtClean="0">
                <a:solidFill>
                  <a:srgbClr val="00B050"/>
                </a:solidFill>
              </a:rPr>
              <a:t/>
            </a:r>
            <a:br>
              <a:rPr lang="fr-FR" sz="6000" b="1" dirty="0" smtClean="0">
                <a:solidFill>
                  <a:srgbClr val="00B050"/>
                </a:solidFill>
              </a:rPr>
            </a:br>
            <a:r>
              <a:rPr lang="en-GB" sz="6000" b="1" dirty="0" err="1" smtClean="0"/>
              <a:t>Mba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diovy</a:t>
            </a:r>
            <a:r>
              <a:rPr lang="en-GB" sz="6000" b="1" dirty="0" smtClean="0"/>
              <a:t>, </a:t>
            </a:r>
            <a:r>
              <a:rPr lang="en-GB" sz="6000" b="1" dirty="0" err="1" smtClean="0"/>
              <a:t>hamarino</a:t>
            </a:r>
            <a:r>
              <a:rPr lang="en-GB" sz="6000" b="1" dirty="0" smtClean="0"/>
              <a:t>, </a:t>
            </a:r>
            <a:r>
              <a:rPr lang="en-GB" sz="6000" b="1" dirty="0" err="1" smtClean="0"/>
              <a:t>hamasino</a:t>
            </a:r>
            <a:r>
              <a:rPr lang="en-GB" sz="6000" b="1" dirty="0" smtClean="0"/>
              <a:t> re.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4209816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GB" sz="6600" b="1" i="1" dirty="0" err="1"/>
              <a:t>Tsy</a:t>
            </a:r>
            <a:r>
              <a:rPr lang="en-GB" sz="6600" b="1" i="1" dirty="0"/>
              <a:t> </a:t>
            </a:r>
            <a:r>
              <a:rPr lang="en-GB" sz="6600" b="1" i="1" dirty="0" err="1"/>
              <a:t>mendrika</a:t>
            </a:r>
            <a:r>
              <a:rPr lang="en-GB" sz="6600" b="1" i="1" dirty="0"/>
              <a:t> </a:t>
            </a:r>
            <a:r>
              <a:rPr lang="en-GB" sz="6600" b="1" i="1" dirty="0" err="1" smtClean="0"/>
              <a:t>ahy</a:t>
            </a:r>
            <a:r>
              <a:rPr lang="en-GB" sz="6600" b="1" i="1" dirty="0" smtClean="0"/>
              <a:t> </a:t>
            </a:r>
            <a:r>
              <a:rPr lang="en-GB" sz="6600" b="1" i="1" dirty="0" err="1" smtClean="0"/>
              <a:t>mpanompo</a:t>
            </a:r>
            <a:r>
              <a:rPr lang="fr-FR" sz="6600" b="1" i="1" dirty="0"/>
              <a:t/>
            </a:r>
            <a:br>
              <a:rPr lang="fr-FR" sz="6600" b="1" i="1" dirty="0"/>
            </a:br>
            <a:r>
              <a:rPr lang="en-GB" sz="6600" b="1" i="1" dirty="0" err="1" smtClean="0"/>
              <a:t>Ny</a:t>
            </a:r>
            <a:r>
              <a:rPr lang="en-GB" sz="6600" b="1" i="1" dirty="0" smtClean="0"/>
              <a:t> </a:t>
            </a:r>
            <a:r>
              <a:rPr lang="en-GB" sz="6600" b="1" i="1" dirty="0" err="1"/>
              <a:t>atao</a:t>
            </a:r>
            <a:r>
              <a:rPr lang="en-GB" sz="6600" b="1" i="1" dirty="0"/>
              <a:t> hoe </a:t>
            </a:r>
            <a:r>
              <a:rPr lang="en-GB" sz="6600" b="1" i="1" dirty="0" err="1"/>
              <a:t>zanakao</a:t>
            </a:r>
            <a:r>
              <a:rPr lang="fr-FR" sz="6600" b="1" i="1" dirty="0"/>
              <a:t/>
            </a:r>
            <a:br>
              <a:rPr lang="fr-FR" sz="6600" b="1" i="1" dirty="0"/>
            </a:br>
            <a:r>
              <a:rPr lang="en-GB" sz="6600" b="1" i="1" dirty="0" err="1" smtClean="0"/>
              <a:t>Kanefa</a:t>
            </a:r>
            <a:r>
              <a:rPr lang="en-GB" sz="6600" b="1" i="1" dirty="0" smtClean="0"/>
              <a:t> </a:t>
            </a:r>
            <a:r>
              <a:rPr lang="en-GB" sz="6600" b="1" i="1" dirty="0" err="1"/>
              <a:t>Ianao</a:t>
            </a:r>
            <a:r>
              <a:rPr lang="en-GB" sz="6600" b="1" i="1" dirty="0"/>
              <a:t> </a:t>
            </a:r>
            <a:r>
              <a:rPr lang="en-GB" sz="6600" b="1" i="1" dirty="0" err="1"/>
              <a:t>ry</a:t>
            </a:r>
            <a:r>
              <a:rPr lang="en-GB" sz="6600" b="1" i="1" dirty="0"/>
              <a:t> </a:t>
            </a:r>
            <a:r>
              <a:rPr lang="en-GB" sz="6600" b="1" i="1" dirty="0" err="1"/>
              <a:t>Tompo</a:t>
            </a:r>
            <a:r>
              <a:rPr lang="fr-FR" sz="6600" b="1" i="1" dirty="0"/>
              <a:t/>
            </a:r>
            <a:br>
              <a:rPr lang="fr-FR" sz="6600" b="1" i="1" dirty="0"/>
            </a:br>
            <a:r>
              <a:rPr lang="en-GB" sz="6600" b="1" i="1" dirty="0" smtClean="0"/>
              <a:t>No </a:t>
            </a:r>
            <a:r>
              <a:rPr lang="en-GB" sz="6600" b="1" i="1" dirty="0" err="1"/>
              <a:t>niantso</a:t>
            </a:r>
            <a:r>
              <a:rPr lang="en-GB" sz="6600" b="1" i="1" dirty="0"/>
              <a:t> </a:t>
            </a:r>
            <a:r>
              <a:rPr lang="en-GB" sz="6600" b="1" i="1" dirty="0" err="1"/>
              <a:t>ahy</a:t>
            </a:r>
            <a:r>
              <a:rPr lang="en-GB" sz="6600" b="1" i="1" dirty="0"/>
              <a:t> </a:t>
            </a:r>
            <a:r>
              <a:rPr lang="en-GB" sz="6600" b="1" i="1" dirty="0" err="1" smtClean="0"/>
              <a:t>izao</a:t>
            </a:r>
            <a:endParaRPr lang="fr-FR" sz="6600" b="1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12383344" cy="6858000"/>
          </a:xfrm>
        </p:spPr>
        <p:txBody>
          <a:bodyPr>
            <a:normAutofit/>
          </a:bodyPr>
          <a:lstStyle/>
          <a:p>
            <a:r>
              <a:rPr lang="en-GB" sz="6600" b="1" i="1" dirty="0" err="1" smtClean="0"/>
              <a:t>Izay</a:t>
            </a:r>
            <a:r>
              <a:rPr lang="en-GB" sz="6600" b="1" i="1" dirty="0" smtClean="0"/>
              <a:t> </a:t>
            </a:r>
            <a:r>
              <a:rPr lang="en-GB" sz="6600" b="1" i="1" dirty="0" err="1"/>
              <a:t>manatona</a:t>
            </a:r>
            <a:r>
              <a:rPr lang="en-GB" sz="6600" b="1" i="1" dirty="0"/>
              <a:t> </a:t>
            </a:r>
            <a:r>
              <a:rPr lang="en-GB" sz="6600" b="1" i="1" dirty="0" err="1"/>
              <a:t>ahy</a:t>
            </a:r>
            <a:r>
              <a:rPr lang="fr-FR" sz="6600" b="1" i="1" dirty="0"/>
              <a:t/>
            </a:r>
            <a:br>
              <a:rPr lang="fr-FR" sz="6600" b="1" i="1" dirty="0"/>
            </a:br>
            <a:r>
              <a:rPr lang="en-GB" sz="6600" b="1" i="1" dirty="0" err="1" smtClean="0"/>
              <a:t>Tsy</a:t>
            </a:r>
            <a:r>
              <a:rPr lang="en-GB" sz="6600" b="1" i="1" dirty="0" smtClean="0"/>
              <a:t> </a:t>
            </a:r>
            <a:r>
              <a:rPr lang="en-GB" sz="6600" b="1" i="1" dirty="0"/>
              <a:t>ho </a:t>
            </a:r>
            <a:r>
              <a:rPr lang="en-GB" sz="6600" b="1" i="1" dirty="0" err="1"/>
              <a:t>laviko</a:t>
            </a:r>
            <a:r>
              <a:rPr lang="en-GB" sz="6600" b="1" i="1" dirty="0"/>
              <a:t> </a:t>
            </a:r>
            <a:r>
              <a:rPr lang="en-GB" sz="6600" b="1" i="1" dirty="0" err="1"/>
              <a:t>hoy</a:t>
            </a:r>
            <a:r>
              <a:rPr lang="en-GB" sz="6600" b="1" i="1" dirty="0"/>
              <a:t> </a:t>
            </a:r>
            <a:r>
              <a:rPr lang="en-GB" sz="6600" b="1" i="1" dirty="0" err="1"/>
              <a:t>Ianao</a:t>
            </a:r>
            <a:r>
              <a:rPr lang="fr-FR" sz="6600" b="1" i="1" dirty="0"/>
              <a:t/>
            </a:r>
            <a:br>
              <a:rPr lang="fr-FR" sz="6600" b="1" i="1" dirty="0"/>
            </a:br>
            <a:r>
              <a:rPr lang="en-GB" sz="6600" b="1" i="1" dirty="0" err="1" smtClean="0"/>
              <a:t>Dia</a:t>
            </a:r>
            <a:r>
              <a:rPr lang="en-GB" sz="6600" b="1" i="1" dirty="0" smtClean="0"/>
              <a:t> </a:t>
            </a:r>
            <a:r>
              <a:rPr lang="en-GB" sz="6600" b="1" i="1" dirty="0" err="1"/>
              <a:t>tamy</a:t>
            </a:r>
            <a:r>
              <a:rPr lang="en-GB" sz="6600" b="1" i="1" dirty="0"/>
              <a:t> </a:t>
            </a:r>
            <a:r>
              <a:rPr lang="en-GB" sz="6600" b="1" i="1" dirty="0" err="1"/>
              <a:t>aho</a:t>
            </a:r>
            <a:r>
              <a:rPr lang="fr-FR" sz="6600" b="1" i="1" dirty="0"/>
              <a:t/>
            </a:r>
            <a:br>
              <a:rPr lang="fr-FR" sz="6600" b="1" i="1" dirty="0"/>
            </a:br>
            <a:r>
              <a:rPr lang="en-GB" sz="6600" b="1" i="1" dirty="0" smtClean="0"/>
              <a:t>Ka </a:t>
            </a:r>
            <a:r>
              <a:rPr lang="en-GB" sz="6600" b="1" i="1" dirty="0" err="1"/>
              <a:t>sahy</a:t>
            </a:r>
            <a:r>
              <a:rPr lang="en-GB" sz="6600" b="1" i="1" dirty="0"/>
              <a:t> </a:t>
            </a:r>
            <a:r>
              <a:rPr lang="en-GB" sz="6600" b="1" i="1" dirty="0" err="1"/>
              <a:t>nanatona</a:t>
            </a:r>
            <a:r>
              <a:rPr lang="en-GB" sz="6600" b="1" i="1" dirty="0"/>
              <a:t> </a:t>
            </a:r>
            <a:r>
              <a:rPr lang="en-GB" sz="6600" b="1" i="1" dirty="0" err="1"/>
              <a:t>Anao</a:t>
            </a:r>
            <a:r>
              <a:rPr lang="en-GB" sz="6600" b="1" i="1" dirty="0"/>
              <a:t>.</a:t>
            </a:r>
            <a:endParaRPr lang="fr-FR" sz="6600" b="1" i="1" dirty="0"/>
          </a:p>
        </p:txBody>
      </p:sp>
    </p:spTree>
    <p:extLst>
      <p:ext uri="{BB962C8B-B14F-4D97-AF65-F5344CB8AC3E}">
        <p14:creationId xmlns:p14="http://schemas.microsoft.com/office/powerpoint/2010/main" val="2576844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GB" sz="6600" b="1" i="1" dirty="0" err="1"/>
              <a:t>Tsy</a:t>
            </a:r>
            <a:r>
              <a:rPr lang="en-GB" sz="6600" b="1" i="1" dirty="0"/>
              <a:t> </a:t>
            </a:r>
            <a:r>
              <a:rPr lang="en-GB" sz="6600" b="1" i="1" dirty="0" err="1"/>
              <a:t>mendrika</a:t>
            </a:r>
            <a:r>
              <a:rPr lang="en-GB" sz="6600" b="1" i="1" dirty="0"/>
              <a:t> </a:t>
            </a:r>
            <a:r>
              <a:rPr lang="en-GB" sz="6600" b="1" i="1" dirty="0" err="1" smtClean="0"/>
              <a:t>ahy</a:t>
            </a:r>
            <a:r>
              <a:rPr lang="en-GB" sz="6600" b="1" i="1" dirty="0" smtClean="0"/>
              <a:t> </a:t>
            </a:r>
            <a:r>
              <a:rPr lang="en-GB" sz="6600" b="1" i="1" dirty="0" err="1" smtClean="0"/>
              <a:t>mpanompo</a:t>
            </a:r>
            <a:r>
              <a:rPr lang="fr-FR" sz="6600" b="1" i="1" dirty="0"/>
              <a:t/>
            </a:r>
            <a:br>
              <a:rPr lang="fr-FR" sz="6600" b="1" i="1" dirty="0"/>
            </a:br>
            <a:r>
              <a:rPr lang="en-GB" sz="6600" b="1" i="1" dirty="0" err="1" smtClean="0"/>
              <a:t>Ny</a:t>
            </a:r>
            <a:r>
              <a:rPr lang="en-GB" sz="6600" b="1" i="1" dirty="0" smtClean="0"/>
              <a:t> </a:t>
            </a:r>
            <a:r>
              <a:rPr lang="en-GB" sz="6600" b="1" i="1" dirty="0" err="1"/>
              <a:t>atao</a:t>
            </a:r>
            <a:r>
              <a:rPr lang="en-GB" sz="6600" b="1" i="1" dirty="0"/>
              <a:t> hoe </a:t>
            </a:r>
            <a:r>
              <a:rPr lang="en-GB" sz="6600" b="1" i="1" dirty="0" err="1"/>
              <a:t>zanakao</a:t>
            </a:r>
            <a:r>
              <a:rPr lang="fr-FR" sz="6600" b="1" i="1" dirty="0"/>
              <a:t/>
            </a:r>
            <a:br>
              <a:rPr lang="fr-FR" sz="6600" b="1" i="1" dirty="0"/>
            </a:br>
            <a:r>
              <a:rPr lang="en-GB" sz="6600" b="1" i="1" dirty="0" err="1" smtClean="0"/>
              <a:t>Kanefa</a:t>
            </a:r>
            <a:r>
              <a:rPr lang="en-GB" sz="6600" b="1" i="1" dirty="0" smtClean="0"/>
              <a:t> </a:t>
            </a:r>
            <a:r>
              <a:rPr lang="en-GB" sz="6600" b="1" i="1" dirty="0" err="1"/>
              <a:t>Ianao</a:t>
            </a:r>
            <a:r>
              <a:rPr lang="en-GB" sz="6600" b="1" i="1" dirty="0"/>
              <a:t> </a:t>
            </a:r>
            <a:r>
              <a:rPr lang="en-GB" sz="6600" b="1" i="1" dirty="0" err="1"/>
              <a:t>ry</a:t>
            </a:r>
            <a:r>
              <a:rPr lang="en-GB" sz="6600" b="1" i="1" dirty="0"/>
              <a:t> </a:t>
            </a:r>
            <a:r>
              <a:rPr lang="en-GB" sz="6600" b="1" i="1" dirty="0" err="1"/>
              <a:t>Tompo</a:t>
            </a:r>
            <a:r>
              <a:rPr lang="fr-FR" sz="6600" b="1" i="1" dirty="0"/>
              <a:t/>
            </a:r>
            <a:br>
              <a:rPr lang="fr-FR" sz="6600" b="1" i="1" dirty="0"/>
            </a:br>
            <a:r>
              <a:rPr lang="en-GB" sz="6600" b="1" i="1" dirty="0" smtClean="0"/>
              <a:t>No </a:t>
            </a:r>
            <a:r>
              <a:rPr lang="en-GB" sz="6600" b="1" i="1" dirty="0" err="1"/>
              <a:t>niantso</a:t>
            </a:r>
            <a:r>
              <a:rPr lang="en-GB" sz="6600" b="1" i="1" dirty="0"/>
              <a:t> </a:t>
            </a:r>
            <a:r>
              <a:rPr lang="en-GB" sz="6600" b="1" i="1" dirty="0" err="1"/>
              <a:t>ahy</a:t>
            </a:r>
            <a:r>
              <a:rPr lang="en-GB" sz="6600" b="1" i="1" dirty="0"/>
              <a:t> </a:t>
            </a:r>
            <a:r>
              <a:rPr lang="en-GB" sz="6600" b="1" i="1" dirty="0" err="1" smtClean="0"/>
              <a:t>izao</a:t>
            </a:r>
            <a:endParaRPr lang="fr-FR" sz="6600" b="1" i="1" dirty="0"/>
          </a:p>
        </p:txBody>
      </p:sp>
    </p:spTree>
    <p:extLst>
      <p:ext uri="{BB962C8B-B14F-4D97-AF65-F5344CB8AC3E}">
        <p14:creationId xmlns:p14="http://schemas.microsoft.com/office/powerpoint/2010/main" val="534987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12383344" cy="6858000"/>
          </a:xfrm>
        </p:spPr>
        <p:txBody>
          <a:bodyPr>
            <a:normAutofit/>
          </a:bodyPr>
          <a:lstStyle/>
          <a:p>
            <a:r>
              <a:rPr lang="en-GB" sz="6600" b="1" i="1" dirty="0" err="1" smtClean="0"/>
              <a:t>Izay</a:t>
            </a:r>
            <a:r>
              <a:rPr lang="en-GB" sz="6600" b="1" i="1" dirty="0" smtClean="0"/>
              <a:t> </a:t>
            </a:r>
            <a:r>
              <a:rPr lang="en-GB" sz="6600" b="1" i="1" dirty="0" err="1"/>
              <a:t>manatona</a:t>
            </a:r>
            <a:r>
              <a:rPr lang="en-GB" sz="6600" b="1" i="1" dirty="0"/>
              <a:t> </a:t>
            </a:r>
            <a:r>
              <a:rPr lang="en-GB" sz="6600" b="1" i="1" dirty="0" err="1"/>
              <a:t>ahy</a:t>
            </a:r>
            <a:r>
              <a:rPr lang="fr-FR" sz="6600" b="1" i="1" dirty="0"/>
              <a:t/>
            </a:r>
            <a:br>
              <a:rPr lang="fr-FR" sz="6600" b="1" i="1" dirty="0"/>
            </a:br>
            <a:r>
              <a:rPr lang="en-GB" sz="6600" b="1" i="1" dirty="0" err="1" smtClean="0"/>
              <a:t>Tsy</a:t>
            </a:r>
            <a:r>
              <a:rPr lang="en-GB" sz="6600" b="1" i="1" dirty="0" smtClean="0"/>
              <a:t> </a:t>
            </a:r>
            <a:r>
              <a:rPr lang="en-GB" sz="6600" b="1" i="1" dirty="0"/>
              <a:t>ho </a:t>
            </a:r>
            <a:r>
              <a:rPr lang="en-GB" sz="6600" b="1" i="1" dirty="0" err="1"/>
              <a:t>laviko</a:t>
            </a:r>
            <a:r>
              <a:rPr lang="en-GB" sz="6600" b="1" i="1" dirty="0"/>
              <a:t> </a:t>
            </a:r>
            <a:r>
              <a:rPr lang="en-GB" sz="6600" b="1" i="1" dirty="0" err="1"/>
              <a:t>hoy</a:t>
            </a:r>
            <a:r>
              <a:rPr lang="en-GB" sz="6600" b="1" i="1" dirty="0"/>
              <a:t> </a:t>
            </a:r>
            <a:r>
              <a:rPr lang="en-GB" sz="6600" b="1" i="1" dirty="0" err="1"/>
              <a:t>Ianao</a:t>
            </a:r>
            <a:r>
              <a:rPr lang="fr-FR" sz="6600" b="1" i="1" dirty="0"/>
              <a:t/>
            </a:r>
            <a:br>
              <a:rPr lang="fr-FR" sz="6600" b="1" i="1" dirty="0"/>
            </a:br>
            <a:r>
              <a:rPr lang="en-GB" sz="6600" b="1" i="1" dirty="0" err="1" smtClean="0"/>
              <a:t>Dia</a:t>
            </a:r>
            <a:r>
              <a:rPr lang="en-GB" sz="6600" b="1" i="1" dirty="0" smtClean="0"/>
              <a:t> </a:t>
            </a:r>
            <a:r>
              <a:rPr lang="en-GB" sz="6600" b="1" i="1" dirty="0" err="1"/>
              <a:t>tamy</a:t>
            </a:r>
            <a:r>
              <a:rPr lang="en-GB" sz="6600" b="1" i="1" dirty="0"/>
              <a:t> </a:t>
            </a:r>
            <a:r>
              <a:rPr lang="en-GB" sz="6600" b="1" i="1" dirty="0" err="1"/>
              <a:t>aho</a:t>
            </a:r>
            <a:r>
              <a:rPr lang="fr-FR" sz="6600" b="1" i="1" dirty="0"/>
              <a:t/>
            </a:r>
            <a:br>
              <a:rPr lang="fr-FR" sz="6600" b="1" i="1" dirty="0"/>
            </a:br>
            <a:r>
              <a:rPr lang="en-GB" sz="6600" b="1" i="1" dirty="0" smtClean="0"/>
              <a:t>Ka </a:t>
            </a:r>
            <a:r>
              <a:rPr lang="en-GB" sz="6600" b="1" i="1" dirty="0" err="1"/>
              <a:t>sahy</a:t>
            </a:r>
            <a:r>
              <a:rPr lang="en-GB" sz="6600" b="1" i="1" dirty="0"/>
              <a:t> </a:t>
            </a:r>
            <a:r>
              <a:rPr lang="en-GB" sz="6600" b="1" i="1" dirty="0" err="1"/>
              <a:t>nanatona</a:t>
            </a:r>
            <a:r>
              <a:rPr lang="en-GB" sz="6600" b="1" i="1" dirty="0"/>
              <a:t> </a:t>
            </a:r>
            <a:r>
              <a:rPr lang="en-GB" sz="6600" b="1" i="1" dirty="0" err="1"/>
              <a:t>Anao</a:t>
            </a:r>
            <a:r>
              <a:rPr lang="en-GB" sz="6600" b="1" i="1" dirty="0"/>
              <a:t>.</a:t>
            </a:r>
            <a:endParaRPr lang="fr-FR" sz="6600" b="1" i="1" dirty="0"/>
          </a:p>
        </p:txBody>
      </p:sp>
    </p:spTree>
    <p:extLst>
      <p:ext uri="{BB962C8B-B14F-4D97-AF65-F5344CB8AC3E}">
        <p14:creationId xmlns:p14="http://schemas.microsoft.com/office/powerpoint/2010/main" val="1291102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en-GB" sz="6600" b="1" i="1" dirty="0" err="1"/>
              <a:t>Ianao</a:t>
            </a:r>
            <a:r>
              <a:rPr lang="en-GB" sz="6600" b="1" i="1" dirty="0"/>
              <a:t> no </a:t>
            </a:r>
            <a:r>
              <a:rPr lang="en-GB" sz="6600" b="1" i="1" dirty="0" err="1"/>
              <a:t>madio</a:t>
            </a:r>
            <a:r>
              <a:rPr lang="en-GB" sz="6600" b="1" i="1" dirty="0"/>
              <a:t> </a:t>
            </a:r>
            <a:r>
              <a:rPr lang="en-GB" sz="6600" b="1" dirty="0" smtClean="0"/>
              <a:t/>
            </a:r>
            <a:br>
              <a:rPr lang="en-GB" sz="6600" b="1" dirty="0" smtClean="0"/>
            </a:br>
            <a:r>
              <a:rPr lang="en-GB" sz="6600" b="1" dirty="0" smtClean="0"/>
              <a:t> </a:t>
            </a:r>
            <a:r>
              <a:rPr lang="en-GB" sz="6600" b="1" dirty="0">
                <a:solidFill>
                  <a:srgbClr val="00B0F0"/>
                </a:solidFill>
              </a:rPr>
              <a:t>(</a:t>
            </a:r>
            <a:r>
              <a:rPr lang="en-GB" sz="6600" b="1" dirty="0" err="1">
                <a:solidFill>
                  <a:srgbClr val="00B0F0"/>
                </a:solidFill>
              </a:rPr>
              <a:t>mba</a:t>
            </a:r>
            <a:r>
              <a:rPr lang="en-GB" sz="6600" b="1" dirty="0">
                <a:solidFill>
                  <a:srgbClr val="00B0F0"/>
                </a:solidFill>
              </a:rPr>
              <a:t> </a:t>
            </a:r>
            <a:r>
              <a:rPr lang="en-GB" sz="6600" b="1" dirty="0" err="1">
                <a:solidFill>
                  <a:srgbClr val="00B0F0"/>
                </a:solidFill>
              </a:rPr>
              <a:t>diovy</a:t>
            </a:r>
            <a:r>
              <a:rPr lang="en-GB" sz="6600" b="1" dirty="0">
                <a:solidFill>
                  <a:srgbClr val="00B0F0"/>
                </a:solidFill>
              </a:rPr>
              <a:t> </a:t>
            </a:r>
            <a:r>
              <a:rPr lang="en-GB" sz="6600" b="1" dirty="0" err="1">
                <a:solidFill>
                  <a:srgbClr val="00B0F0"/>
                </a:solidFill>
              </a:rPr>
              <a:t>aho</a:t>
            </a:r>
            <a:r>
              <a:rPr lang="en-GB" sz="6600" b="1" dirty="0">
                <a:solidFill>
                  <a:srgbClr val="00B0F0"/>
                </a:solidFill>
              </a:rPr>
              <a:t> re)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i="1" dirty="0" err="1"/>
              <a:t>Ianao</a:t>
            </a:r>
            <a:r>
              <a:rPr lang="en-GB" sz="6600" b="1" i="1" dirty="0"/>
              <a:t> </a:t>
            </a:r>
            <a:r>
              <a:rPr lang="en-GB" sz="6600" b="1" i="1" dirty="0"/>
              <a:t>no </a:t>
            </a:r>
            <a:r>
              <a:rPr lang="en-GB" sz="6600" b="1" i="1" dirty="0"/>
              <a:t>marina </a:t>
            </a:r>
            <a:r>
              <a:rPr lang="en-GB" sz="6600" b="1" dirty="0" smtClean="0"/>
              <a:t/>
            </a:r>
            <a:br>
              <a:rPr lang="en-GB" sz="6600" b="1" dirty="0" smtClean="0"/>
            </a:br>
            <a:r>
              <a:rPr lang="en-GB" sz="6600" b="1" dirty="0" smtClean="0">
                <a:solidFill>
                  <a:srgbClr val="00B0F0"/>
                </a:solidFill>
              </a:rPr>
              <a:t>(</a:t>
            </a:r>
            <a:r>
              <a:rPr lang="en-GB" sz="6600" b="1" dirty="0" err="1">
                <a:solidFill>
                  <a:srgbClr val="00B0F0"/>
                </a:solidFill>
              </a:rPr>
              <a:t>mba</a:t>
            </a:r>
            <a:r>
              <a:rPr lang="en-GB" sz="6600" b="1" dirty="0">
                <a:solidFill>
                  <a:srgbClr val="00B0F0"/>
                </a:solidFill>
              </a:rPr>
              <a:t> </a:t>
            </a:r>
            <a:r>
              <a:rPr lang="en-GB" sz="6600" b="1" dirty="0" err="1">
                <a:solidFill>
                  <a:srgbClr val="00B0F0"/>
                </a:solidFill>
              </a:rPr>
              <a:t>hamarino</a:t>
            </a:r>
            <a:r>
              <a:rPr lang="en-GB" sz="6600" b="1" dirty="0">
                <a:solidFill>
                  <a:srgbClr val="00B0F0"/>
                </a:solidFill>
              </a:rPr>
              <a:t> </a:t>
            </a:r>
            <a:r>
              <a:rPr lang="en-GB" sz="6600" b="1" dirty="0" err="1">
                <a:solidFill>
                  <a:srgbClr val="00B0F0"/>
                </a:solidFill>
              </a:rPr>
              <a:t>aho</a:t>
            </a:r>
            <a:r>
              <a:rPr lang="en-GB" sz="6600" b="1" dirty="0">
                <a:solidFill>
                  <a:srgbClr val="00B0F0"/>
                </a:solidFill>
              </a:rPr>
              <a:t> re)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i="1" dirty="0" err="1"/>
              <a:t>Ianao</a:t>
            </a:r>
            <a:r>
              <a:rPr lang="en-GB" sz="6600" b="1" i="1" dirty="0"/>
              <a:t> </a:t>
            </a:r>
            <a:r>
              <a:rPr lang="en-GB" sz="6600" b="1" i="1" dirty="0"/>
              <a:t>no </a:t>
            </a:r>
            <a:r>
              <a:rPr lang="en-GB" sz="6600" b="1" i="1" dirty="0" err="1"/>
              <a:t>masina</a:t>
            </a:r>
            <a:r>
              <a:rPr lang="en-GB" sz="6600" b="1" i="1" dirty="0"/>
              <a:t> </a:t>
            </a:r>
            <a:r>
              <a:rPr lang="en-GB" sz="6600" b="1" i="1" dirty="0" smtClean="0"/>
              <a:t/>
            </a:r>
            <a:br>
              <a:rPr lang="en-GB" sz="6600" b="1" i="1" dirty="0" smtClean="0"/>
            </a:br>
            <a:r>
              <a:rPr lang="en-GB" sz="6000" b="1" dirty="0" smtClean="0">
                <a:solidFill>
                  <a:srgbClr val="00B0F0"/>
                </a:solidFill>
              </a:rPr>
              <a:t>(</a:t>
            </a:r>
            <a:r>
              <a:rPr lang="en-GB" sz="6000" b="1" dirty="0" err="1">
                <a:solidFill>
                  <a:srgbClr val="00B0F0"/>
                </a:solidFill>
              </a:rPr>
              <a:t>mba</a:t>
            </a:r>
            <a:r>
              <a:rPr lang="en-GB" sz="6000" b="1" dirty="0">
                <a:solidFill>
                  <a:srgbClr val="00B0F0"/>
                </a:solidFill>
              </a:rPr>
              <a:t> </a:t>
            </a:r>
            <a:r>
              <a:rPr lang="en-GB" sz="6000" b="1" dirty="0" err="1">
                <a:solidFill>
                  <a:srgbClr val="00B0F0"/>
                </a:solidFill>
              </a:rPr>
              <a:t>hamasino</a:t>
            </a:r>
            <a:r>
              <a:rPr lang="en-GB" sz="6000" b="1" dirty="0">
                <a:solidFill>
                  <a:srgbClr val="00B0F0"/>
                </a:solidFill>
              </a:rPr>
              <a:t> </a:t>
            </a:r>
            <a:r>
              <a:rPr lang="en-GB" sz="6000" b="1" dirty="0" err="1">
                <a:solidFill>
                  <a:srgbClr val="00B0F0"/>
                </a:solidFill>
              </a:rPr>
              <a:t>aho</a:t>
            </a:r>
            <a:r>
              <a:rPr lang="en-GB" sz="6000" b="1" dirty="0">
                <a:solidFill>
                  <a:srgbClr val="00B0F0"/>
                </a:solidFill>
              </a:rPr>
              <a:t> re</a:t>
            </a:r>
            <a:r>
              <a:rPr lang="en-GB" sz="6000" b="1" dirty="0" smtClean="0">
                <a:solidFill>
                  <a:srgbClr val="00B0F0"/>
                </a:solidFill>
              </a:rPr>
              <a:t>)</a:t>
            </a:r>
            <a:endParaRPr lang="fr-FR" sz="66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en-GB" sz="6000" b="1" i="1" dirty="0" err="1" smtClean="0"/>
              <a:t>Tsy</a:t>
            </a:r>
            <a:r>
              <a:rPr lang="en-GB" sz="6000" b="1" i="1" dirty="0" smtClean="0"/>
              <a:t> </a:t>
            </a:r>
            <a:r>
              <a:rPr lang="en-GB" sz="6000" b="1" i="1" dirty="0" err="1"/>
              <a:t>mendrika</a:t>
            </a:r>
            <a:r>
              <a:rPr lang="en-GB" sz="6000" b="1" i="1" dirty="0"/>
              <a:t> </a:t>
            </a:r>
            <a:r>
              <a:rPr lang="en-GB" sz="6000" b="1" i="1" dirty="0" err="1"/>
              <a:t>hitsimpona</a:t>
            </a:r>
            <a:r>
              <a:rPr lang="fr-FR" sz="6000" b="1" i="1" dirty="0"/>
              <a:t/>
            </a:r>
            <a:br>
              <a:rPr lang="fr-FR" sz="6000" b="1" i="1" dirty="0"/>
            </a:br>
            <a:r>
              <a:rPr lang="en-GB" sz="6000" b="1" i="1" dirty="0" err="1"/>
              <a:t>Ny</a:t>
            </a:r>
            <a:r>
              <a:rPr lang="en-GB" sz="6000" b="1" i="1" dirty="0"/>
              <a:t> </a:t>
            </a:r>
            <a:r>
              <a:rPr lang="en-GB" sz="6000" b="1" i="1" dirty="0" err="1"/>
              <a:t>latsaka</a:t>
            </a:r>
            <a:r>
              <a:rPr lang="en-GB" sz="6000" b="1" i="1" dirty="0"/>
              <a:t> </a:t>
            </a:r>
            <a:r>
              <a:rPr lang="en-GB" sz="6000" b="1" i="1" dirty="0" err="1"/>
              <a:t>amin’ny</a:t>
            </a:r>
            <a:r>
              <a:rPr lang="en-GB" sz="6000" b="1" i="1" dirty="0"/>
              <a:t> </a:t>
            </a:r>
            <a:r>
              <a:rPr lang="en-GB" sz="6000" b="1" i="1" dirty="0" err="1"/>
              <a:t>latabatrao</a:t>
            </a:r>
            <a:r>
              <a:rPr lang="en-GB" sz="6000" b="1" i="1" dirty="0"/>
              <a:t> </a:t>
            </a:r>
            <a:r>
              <a:rPr lang="en-GB" sz="6000" b="1" i="1" dirty="0" err="1"/>
              <a:t>aho</a:t>
            </a:r>
            <a:r>
              <a:rPr lang="fr-FR" sz="6000" b="1" i="1" dirty="0"/>
              <a:t/>
            </a:r>
            <a:br>
              <a:rPr lang="fr-FR" sz="6000" b="1" i="1" dirty="0"/>
            </a:br>
            <a:r>
              <a:rPr lang="en-GB" sz="6000" b="1" i="1" dirty="0" err="1"/>
              <a:t>Kanefa</a:t>
            </a:r>
            <a:r>
              <a:rPr lang="en-GB" sz="6000" b="1" i="1" dirty="0"/>
              <a:t> </a:t>
            </a:r>
            <a:r>
              <a:rPr lang="en-GB" sz="6000" b="1" i="1" dirty="0"/>
              <a:t>hoy </a:t>
            </a:r>
            <a:r>
              <a:rPr lang="en-GB" sz="6000" b="1" i="1" dirty="0" err="1"/>
              <a:t>Ianao</a:t>
            </a:r>
            <a:r>
              <a:rPr lang="en-GB" sz="6000" b="1" i="1" dirty="0"/>
              <a:t> </a:t>
            </a:r>
            <a:r>
              <a:rPr lang="en-GB" sz="6000" b="1" i="1" dirty="0" smtClean="0"/>
              <a:t/>
            </a:r>
            <a:br>
              <a:rPr lang="en-GB" sz="6000" b="1" i="1" dirty="0" smtClean="0"/>
            </a:br>
            <a:r>
              <a:rPr lang="en-GB" sz="6000" b="1" i="1" dirty="0" smtClean="0"/>
              <a:t>“</a:t>
            </a:r>
            <a:r>
              <a:rPr lang="en-GB" sz="6000" b="1" i="1" dirty="0" err="1" smtClean="0"/>
              <a:t>Izay</a:t>
            </a:r>
            <a:r>
              <a:rPr lang="en-GB" sz="6000" b="1" i="1" dirty="0" smtClean="0"/>
              <a:t> </a:t>
            </a:r>
            <a:r>
              <a:rPr lang="en-GB" sz="6000" b="1" i="1" dirty="0" err="1"/>
              <a:t>manatona</a:t>
            </a:r>
            <a:r>
              <a:rPr lang="en-GB" sz="6000" b="1" i="1" dirty="0"/>
              <a:t> </a:t>
            </a:r>
            <a:r>
              <a:rPr lang="en-GB" sz="6000" b="1" i="1" dirty="0" err="1" smtClean="0"/>
              <a:t>Ahy</a:t>
            </a:r>
            <a:r>
              <a:rPr lang="en-GB" sz="6000" b="1" i="1" dirty="0" smtClean="0"/>
              <a:t> </a:t>
            </a:r>
            <a:r>
              <a:rPr lang="en-GB" sz="6000" b="1" i="1" dirty="0" err="1" smtClean="0"/>
              <a:t>tsy</a:t>
            </a:r>
            <a:r>
              <a:rPr lang="en-GB" sz="6000" b="1" i="1" dirty="0" smtClean="0"/>
              <a:t> </a:t>
            </a:r>
            <a:r>
              <a:rPr lang="en-GB" sz="6000" b="1" i="1" dirty="0" err="1" smtClean="0"/>
              <a:t>ho</a:t>
            </a:r>
            <a:r>
              <a:rPr lang="en-GB" sz="6000" b="1" i="1" dirty="0" smtClean="0"/>
              <a:t> </a:t>
            </a:r>
            <a:r>
              <a:rPr lang="en-GB" sz="6000" b="1" i="1" dirty="0" err="1" smtClean="0"/>
              <a:t>laviko</a:t>
            </a:r>
            <a:r>
              <a:rPr lang="en-GB" sz="6000" b="1" i="1" dirty="0" smtClean="0"/>
              <a:t> </a:t>
            </a:r>
            <a:r>
              <a:rPr lang="en-GB" sz="6000" b="1" i="1" dirty="0" err="1" smtClean="0"/>
              <a:t>mihitsy</a:t>
            </a:r>
            <a:r>
              <a:rPr lang="en-GB" sz="6000" b="1" i="1" dirty="0" smtClean="0"/>
              <a:t>” </a:t>
            </a:r>
            <a:r>
              <a:rPr lang="fr-FR" sz="6000" b="1" i="1" dirty="0"/>
              <a:t/>
            </a:r>
            <a:br>
              <a:rPr lang="fr-FR" sz="6000" b="1" i="1" dirty="0"/>
            </a:br>
            <a:r>
              <a:rPr lang="en-GB" sz="6000" b="1" i="1" dirty="0" err="1"/>
              <a:t>Noho</a:t>
            </a:r>
            <a:r>
              <a:rPr lang="en-GB" sz="6000" b="1" i="1" dirty="0"/>
              <a:t> </a:t>
            </a:r>
            <a:r>
              <a:rPr lang="en-GB" sz="6000" b="1" i="1" dirty="0" err="1"/>
              <a:t>ny</a:t>
            </a:r>
            <a:r>
              <a:rPr lang="en-GB" sz="6000" b="1" i="1" dirty="0"/>
              <a:t> </a:t>
            </a:r>
            <a:r>
              <a:rPr lang="en-GB" sz="6000" b="1" i="1" dirty="0" err="1" smtClean="0"/>
              <a:t>teninao</a:t>
            </a:r>
            <a:r>
              <a:rPr lang="en-GB" sz="6000" b="1" i="1" dirty="0" smtClean="0"/>
              <a:t>, </a:t>
            </a:r>
            <a:r>
              <a:rPr lang="en-GB" sz="6000" b="1" i="1" dirty="0" err="1" smtClean="0"/>
              <a:t>noho</a:t>
            </a:r>
            <a:r>
              <a:rPr lang="en-GB" sz="6000" b="1" i="1" dirty="0" smtClean="0"/>
              <a:t> </a:t>
            </a:r>
            <a:r>
              <a:rPr lang="en-GB" sz="6000" b="1" i="1" dirty="0" err="1"/>
              <a:t>ny</a:t>
            </a:r>
            <a:r>
              <a:rPr lang="en-GB" sz="6000" b="1" i="1" dirty="0"/>
              <a:t> </a:t>
            </a:r>
            <a:r>
              <a:rPr lang="en-GB" sz="6000" b="1" i="1" dirty="0" err="1"/>
              <a:t>teninao</a:t>
            </a:r>
            <a:r>
              <a:rPr lang="en-GB" sz="6000" b="1" i="1" dirty="0"/>
              <a:t> </a:t>
            </a:r>
            <a:r>
              <a:rPr lang="fr-FR" sz="6000" b="1" i="1" dirty="0"/>
              <a:t/>
            </a:r>
            <a:br>
              <a:rPr lang="fr-FR" sz="6000" b="1" i="1" dirty="0"/>
            </a:br>
            <a:r>
              <a:rPr lang="en-GB" sz="6000" b="1" i="1" dirty="0"/>
              <a:t> </a:t>
            </a:r>
            <a:r>
              <a:rPr lang="en-GB" sz="6000" b="1" i="1" dirty="0" err="1"/>
              <a:t>Dia</a:t>
            </a:r>
            <a:r>
              <a:rPr lang="en-GB" sz="6000" b="1" i="1" dirty="0"/>
              <a:t> </a:t>
            </a:r>
            <a:r>
              <a:rPr lang="en-GB" sz="6000" b="1" i="1" dirty="0" err="1"/>
              <a:t>sahiko</a:t>
            </a:r>
            <a:r>
              <a:rPr lang="en-GB" sz="6000" b="1" i="1" dirty="0"/>
              <a:t> </a:t>
            </a:r>
            <a:r>
              <a:rPr lang="en-GB" sz="6000" b="1" i="1" dirty="0" err="1"/>
              <a:t>ny</a:t>
            </a:r>
            <a:r>
              <a:rPr lang="en-GB" sz="6000" b="1" i="1" dirty="0"/>
              <a:t> </a:t>
            </a:r>
            <a:r>
              <a:rPr lang="en-GB" sz="6000" b="1" i="1" dirty="0" err="1"/>
              <a:t>manatona</a:t>
            </a:r>
            <a:r>
              <a:rPr lang="en-GB" sz="6000" b="1" i="1" dirty="0"/>
              <a:t>.</a:t>
            </a:r>
            <a:endParaRPr lang="fr-FR" sz="6000" b="1" i="1" dirty="0"/>
          </a:p>
        </p:txBody>
      </p:sp>
    </p:spTree>
    <p:extLst>
      <p:ext uri="{BB962C8B-B14F-4D97-AF65-F5344CB8AC3E}">
        <p14:creationId xmlns:p14="http://schemas.microsoft.com/office/powerpoint/2010/main" val="1045126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en-GB" sz="6600" b="1" i="1" dirty="0" err="1"/>
              <a:t>Ianao</a:t>
            </a:r>
            <a:r>
              <a:rPr lang="en-GB" sz="6600" b="1" i="1" dirty="0"/>
              <a:t> no </a:t>
            </a:r>
            <a:r>
              <a:rPr lang="en-GB" sz="6600" b="1" i="1" dirty="0" err="1"/>
              <a:t>madio</a:t>
            </a:r>
            <a:r>
              <a:rPr lang="en-GB" sz="6600" b="1" i="1" dirty="0"/>
              <a:t> </a:t>
            </a:r>
            <a:r>
              <a:rPr lang="en-GB" sz="6600" b="1" dirty="0" smtClean="0"/>
              <a:t/>
            </a:r>
            <a:br>
              <a:rPr lang="en-GB" sz="6600" b="1" dirty="0" smtClean="0"/>
            </a:br>
            <a:r>
              <a:rPr lang="en-GB" sz="6600" b="1" dirty="0" smtClean="0"/>
              <a:t> </a:t>
            </a:r>
            <a:r>
              <a:rPr lang="en-GB" sz="6600" b="1" dirty="0">
                <a:solidFill>
                  <a:srgbClr val="00B0F0"/>
                </a:solidFill>
              </a:rPr>
              <a:t>(</a:t>
            </a:r>
            <a:r>
              <a:rPr lang="en-GB" sz="6600" b="1" dirty="0" err="1">
                <a:solidFill>
                  <a:srgbClr val="00B0F0"/>
                </a:solidFill>
              </a:rPr>
              <a:t>mba</a:t>
            </a:r>
            <a:r>
              <a:rPr lang="en-GB" sz="6600" b="1" dirty="0">
                <a:solidFill>
                  <a:srgbClr val="00B0F0"/>
                </a:solidFill>
              </a:rPr>
              <a:t> </a:t>
            </a:r>
            <a:r>
              <a:rPr lang="en-GB" sz="6600" b="1" dirty="0" err="1">
                <a:solidFill>
                  <a:srgbClr val="00B0F0"/>
                </a:solidFill>
              </a:rPr>
              <a:t>diovy</a:t>
            </a:r>
            <a:r>
              <a:rPr lang="en-GB" sz="6600" b="1" dirty="0">
                <a:solidFill>
                  <a:srgbClr val="00B0F0"/>
                </a:solidFill>
              </a:rPr>
              <a:t> </a:t>
            </a:r>
            <a:r>
              <a:rPr lang="en-GB" sz="6600" b="1" dirty="0" err="1">
                <a:solidFill>
                  <a:srgbClr val="00B0F0"/>
                </a:solidFill>
              </a:rPr>
              <a:t>aho</a:t>
            </a:r>
            <a:r>
              <a:rPr lang="en-GB" sz="6600" b="1" dirty="0">
                <a:solidFill>
                  <a:srgbClr val="00B0F0"/>
                </a:solidFill>
              </a:rPr>
              <a:t> re)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i="1" dirty="0" err="1"/>
              <a:t>Ianao</a:t>
            </a:r>
            <a:r>
              <a:rPr lang="en-GB" sz="6600" b="1" i="1" dirty="0"/>
              <a:t> </a:t>
            </a:r>
            <a:r>
              <a:rPr lang="en-GB" sz="6600" b="1" i="1" dirty="0"/>
              <a:t>no </a:t>
            </a:r>
            <a:r>
              <a:rPr lang="en-GB" sz="6600" b="1" i="1" dirty="0"/>
              <a:t>marina </a:t>
            </a:r>
            <a:r>
              <a:rPr lang="en-GB" sz="6600" b="1" dirty="0" smtClean="0"/>
              <a:t/>
            </a:r>
            <a:br>
              <a:rPr lang="en-GB" sz="6600" b="1" dirty="0" smtClean="0"/>
            </a:br>
            <a:r>
              <a:rPr lang="en-GB" sz="6600" b="1" dirty="0" smtClean="0">
                <a:solidFill>
                  <a:srgbClr val="00B0F0"/>
                </a:solidFill>
              </a:rPr>
              <a:t>(</a:t>
            </a:r>
            <a:r>
              <a:rPr lang="en-GB" sz="6600" b="1" dirty="0" err="1">
                <a:solidFill>
                  <a:srgbClr val="00B0F0"/>
                </a:solidFill>
              </a:rPr>
              <a:t>mba</a:t>
            </a:r>
            <a:r>
              <a:rPr lang="en-GB" sz="6600" b="1" dirty="0">
                <a:solidFill>
                  <a:srgbClr val="00B0F0"/>
                </a:solidFill>
              </a:rPr>
              <a:t> </a:t>
            </a:r>
            <a:r>
              <a:rPr lang="en-GB" sz="6600" b="1" dirty="0" err="1">
                <a:solidFill>
                  <a:srgbClr val="00B0F0"/>
                </a:solidFill>
              </a:rPr>
              <a:t>hamarino</a:t>
            </a:r>
            <a:r>
              <a:rPr lang="en-GB" sz="6600" b="1" dirty="0">
                <a:solidFill>
                  <a:srgbClr val="00B0F0"/>
                </a:solidFill>
              </a:rPr>
              <a:t> </a:t>
            </a:r>
            <a:r>
              <a:rPr lang="en-GB" sz="6600" b="1" dirty="0" err="1">
                <a:solidFill>
                  <a:srgbClr val="00B0F0"/>
                </a:solidFill>
              </a:rPr>
              <a:t>aho</a:t>
            </a:r>
            <a:r>
              <a:rPr lang="en-GB" sz="6600" b="1" dirty="0">
                <a:solidFill>
                  <a:srgbClr val="00B0F0"/>
                </a:solidFill>
              </a:rPr>
              <a:t> re)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i="1" dirty="0" err="1"/>
              <a:t>Ianao</a:t>
            </a:r>
            <a:r>
              <a:rPr lang="en-GB" sz="6600" b="1" i="1" dirty="0"/>
              <a:t> </a:t>
            </a:r>
            <a:r>
              <a:rPr lang="en-GB" sz="6600" b="1" i="1" dirty="0"/>
              <a:t>no </a:t>
            </a:r>
            <a:r>
              <a:rPr lang="en-GB" sz="6600" b="1" i="1" dirty="0" err="1"/>
              <a:t>masina</a:t>
            </a:r>
            <a:r>
              <a:rPr lang="en-GB" sz="6600" b="1" i="1" dirty="0"/>
              <a:t> </a:t>
            </a:r>
            <a:r>
              <a:rPr lang="en-GB" sz="6600" b="1" i="1" dirty="0" smtClean="0"/>
              <a:t/>
            </a:r>
            <a:br>
              <a:rPr lang="en-GB" sz="6600" b="1" i="1" dirty="0" smtClean="0"/>
            </a:br>
            <a:r>
              <a:rPr lang="en-GB" sz="6000" b="1" dirty="0" smtClean="0">
                <a:solidFill>
                  <a:srgbClr val="00B0F0"/>
                </a:solidFill>
              </a:rPr>
              <a:t>(</a:t>
            </a:r>
            <a:r>
              <a:rPr lang="en-GB" sz="6000" b="1" dirty="0" err="1">
                <a:solidFill>
                  <a:srgbClr val="00B0F0"/>
                </a:solidFill>
              </a:rPr>
              <a:t>mba</a:t>
            </a:r>
            <a:r>
              <a:rPr lang="en-GB" sz="6000" b="1" dirty="0">
                <a:solidFill>
                  <a:srgbClr val="00B0F0"/>
                </a:solidFill>
              </a:rPr>
              <a:t> </a:t>
            </a:r>
            <a:r>
              <a:rPr lang="en-GB" sz="6000" b="1" dirty="0" err="1">
                <a:solidFill>
                  <a:srgbClr val="00B0F0"/>
                </a:solidFill>
              </a:rPr>
              <a:t>hamasino</a:t>
            </a:r>
            <a:r>
              <a:rPr lang="en-GB" sz="6000" b="1" dirty="0">
                <a:solidFill>
                  <a:srgbClr val="00B0F0"/>
                </a:solidFill>
              </a:rPr>
              <a:t> </a:t>
            </a:r>
            <a:r>
              <a:rPr lang="en-GB" sz="6000" b="1" dirty="0" err="1">
                <a:solidFill>
                  <a:srgbClr val="00B0F0"/>
                </a:solidFill>
              </a:rPr>
              <a:t>aho</a:t>
            </a:r>
            <a:r>
              <a:rPr lang="en-GB" sz="6000" b="1" dirty="0">
                <a:solidFill>
                  <a:srgbClr val="00B0F0"/>
                </a:solidFill>
              </a:rPr>
              <a:t> re</a:t>
            </a:r>
            <a:r>
              <a:rPr lang="en-GB" sz="6000" b="1" dirty="0" smtClean="0">
                <a:solidFill>
                  <a:srgbClr val="00B0F0"/>
                </a:solidFill>
              </a:rPr>
              <a:t>)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96047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en-GB" sz="6000" b="1" i="1" dirty="0" err="1" smtClean="0"/>
              <a:t>Tsy</a:t>
            </a:r>
            <a:r>
              <a:rPr lang="en-GB" sz="6000" b="1" i="1" dirty="0" smtClean="0"/>
              <a:t> </a:t>
            </a:r>
            <a:r>
              <a:rPr lang="en-GB" sz="6000" b="1" i="1" dirty="0" err="1"/>
              <a:t>mendrika</a:t>
            </a:r>
            <a:r>
              <a:rPr lang="en-GB" sz="6000" b="1" i="1" dirty="0"/>
              <a:t> </a:t>
            </a:r>
            <a:r>
              <a:rPr lang="en-GB" sz="6000" b="1" i="1" dirty="0" err="1"/>
              <a:t>hitsimpona</a:t>
            </a:r>
            <a:r>
              <a:rPr lang="fr-FR" sz="6000" b="1" i="1" dirty="0"/>
              <a:t/>
            </a:r>
            <a:br>
              <a:rPr lang="fr-FR" sz="6000" b="1" i="1" dirty="0"/>
            </a:br>
            <a:r>
              <a:rPr lang="en-GB" sz="6000" b="1" i="1" dirty="0" err="1"/>
              <a:t>Ny</a:t>
            </a:r>
            <a:r>
              <a:rPr lang="en-GB" sz="6000" b="1" i="1" dirty="0"/>
              <a:t> </a:t>
            </a:r>
            <a:r>
              <a:rPr lang="en-GB" sz="6000" b="1" i="1" dirty="0" err="1"/>
              <a:t>latsaka</a:t>
            </a:r>
            <a:r>
              <a:rPr lang="en-GB" sz="6000" b="1" i="1" dirty="0"/>
              <a:t> </a:t>
            </a:r>
            <a:r>
              <a:rPr lang="en-GB" sz="6000" b="1" i="1" dirty="0" err="1"/>
              <a:t>amin’ny</a:t>
            </a:r>
            <a:r>
              <a:rPr lang="en-GB" sz="6000" b="1" i="1" dirty="0"/>
              <a:t> </a:t>
            </a:r>
            <a:r>
              <a:rPr lang="en-GB" sz="6000" b="1" i="1" dirty="0" err="1"/>
              <a:t>latabatrao</a:t>
            </a:r>
            <a:r>
              <a:rPr lang="en-GB" sz="6000" b="1" i="1" dirty="0"/>
              <a:t> </a:t>
            </a:r>
            <a:r>
              <a:rPr lang="en-GB" sz="6000" b="1" i="1" dirty="0" err="1"/>
              <a:t>aho</a:t>
            </a:r>
            <a:r>
              <a:rPr lang="fr-FR" sz="6000" b="1" i="1" dirty="0"/>
              <a:t/>
            </a:r>
            <a:br>
              <a:rPr lang="fr-FR" sz="6000" b="1" i="1" dirty="0"/>
            </a:br>
            <a:r>
              <a:rPr lang="en-GB" sz="6000" b="1" i="1" dirty="0" err="1"/>
              <a:t>Kanefa</a:t>
            </a:r>
            <a:r>
              <a:rPr lang="en-GB" sz="6000" b="1" i="1" dirty="0"/>
              <a:t> </a:t>
            </a:r>
            <a:r>
              <a:rPr lang="en-GB" sz="6000" b="1" i="1" dirty="0"/>
              <a:t>hoy </a:t>
            </a:r>
            <a:r>
              <a:rPr lang="en-GB" sz="6000" b="1" i="1" dirty="0" err="1"/>
              <a:t>Ianao</a:t>
            </a:r>
            <a:r>
              <a:rPr lang="en-GB" sz="6000" b="1" i="1" dirty="0"/>
              <a:t> </a:t>
            </a:r>
            <a:r>
              <a:rPr lang="en-GB" sz="6000" b="1" i="1" dirty="0" smtClean="0"/>
              <a:t/>
            </a:r>
            <a:br>
              <a:rPr lang="en-GB" sz="6000" b="1" i="1" dirty="0" smtClean="0"/>
            </a:br>
            <a:r>
              <a:rPr lang="en-GB" sz="6000" b="1" i="1" dirty="0" smtClean="0"/>
              <a:t>“</a:t>
            </a:r>
            <a:r>
              <a:rPr lang="en-GB" sz="6000" b="1" i="1" dirty="0" err="1" smtClean="0"/>
              <a:t>Izay</a:t>
            </a:r>
            <a:r>
              <a:rPr lang="en-GB" sz="6000" b="1" i="1" dirty="0" smtClean="0"/>
              <a:t> </a:t>
            </a:r>
            <a:r>
              <a:rPr lang="en-GB" sz="6000" b="1" i="1" dirty="0" err="1"/>
              <a:t>manatona</a:t>
            </a:r>
            <a:r>
              <a:rPr lang="en-GB" sz="6000" b="1" i="1" dirty="0"/>
              <a:t> </a:t>
            </a:r>
            <a:r>
              <a:rPr lang="en-GB" sz="6000" b="1" i="1" dirty="0" err="1" smtClean="0"/>
              <a:t>Ahy</a:t>
            </a:r>
            <a:r>
              <a:rPr lang="en-GB" sz="6000" b="1" i="1" dirty="0" smtClean="0"/>
              <a:t> </a:t>
            </a:r>
            <a:r>
              <a:rPr lang="en-GB" sz="6000" b="1" i="1" dirty="0" err="1" smtClean="0"/>
              <a:t>tsy</a:t>
            </a:r>
            <a:r>
              <a:rPr lang="en-GB" sz="6000" b="1" i="1" dirty="0" smtClean="0"/>
              <a:t> </a:t>
            </a:r>
            <a:r>
              <a:rPr lang="en-GB" sz="6000" b="1" i="1" dirty="0" err="1" smtClean="0"/>
              <a:t>ho</a:t>
            </a:r>
            <a:r>
              <a:rPr lang="en-GB" sz="6000" b="1" i="1" dirty="0" smtClean="0"/>
              <a:t> </a:t>
            </a:r>
            <a:r>
              <a:rPr lang="en-GB" sz="6000" b="1" i="1" dirty="0" err="1" smtClean="0"/>
              <a:t>laviko</a:t>
            </a:r>
            <a:r>
              <a:rPr lang="en-GB" sz="6000" b="1" i="1" dirty="0" smtClean="0"/>
              <a:t> </a:t>
            </a:r>
            <a:r>
              <a:rPr lang="en-GB" sz="6000" b="1" i="1" dirty="0" err="1" smtClean="0"/>
              <a:t>mihitsy</a:t>
            </a:r>
            <a:r>
              <a:rPr lang="en-GB" sz="6000" b="1" i="1" dirty="0" smtClean="0"/>
              <a:t>” </a:t>
            </a:r>
            <a:r>
              <a:rPr lang="fr-FR" sz="6000" b="1" i="1" dirty="0"/>
              <a:t/>
            </a:r>
            <a:br>
              <a:rPr lang="fr-FR" sz="6000" b="1" i="1" dirty="0"/>
            </a:br>
            <a:r>
              <a:rPr lang="en-GB" sz="6000" b="1" i="1" dirty="0" err="1"/>
              <a:t>Noho</a:t>
            </a:r>
            <a:r>
              <a:rPr lang="en-GB" sz="6000" b="1" i="1" dirty="0"/>
              <a:t> </a:t>
            </a:r>
            <a:r>
              <a:rPr lang="en-GB" sz="6000" b="1" i="1" dirty="0" err="1"/>
              <a:t>ny</a:t>
            </a:r>
            <a:r>
              <a:rPr lang="en-GB" sz="6000" b="1" i="1" dirty="0"/>
              <a:t> </a:t>
            </a:r>
            <a:r>
              <a:rPr lang="en-GB" sz="6000" b="1" i="1" dirty="0" err="1" smtClean="0"/>
              <a:t>teninao</a:t>
            </a:r>
            <a:r>
              <a:rPr lang="en-GB" sz="6000" b="1" i="1" dirty="0" smtClean="0"/>
              <a:t>, </a:t>
            </a:r>
            <a:r>
              <a:rPr lang="en-GB" sz="6000" b="1" i="1" dirty="0" err="1" smtClean="0"/>
              <a:t>noho</a:t>
            </a:r>
            <a:r>
              <a:rPr lang="en-GB" sz="6000" b="1" i="1" dirty="0" smtClean="0"/>
              <a:t> </a:t>
            </a:r>
            <a:r>
              <a:rPr lang="en-GB" sz="6000" b="1" i="1" dirty="0" err="1"/>
              <a:t>ny</a:t>
            </a:r>
            <a:r>
              <a:rPr lang="en-GB" sz="6000" b="1" i="1" dirty="0"/>
              <a:t> </a:t>
            </a:r>
            <a:r>
              <a:rPr lang="en-GB" sz="6000" b="1" i="1" dirty="0" err="1"/>
              <a:t>teninao</a:t>
            </a:r>
            <a:r>
              <a:rPr lang="en-GB" sz="6000" b="1" i="1" dirty="0"/>
              <a:t> </a:t>
            </a:r>
            <a:r>
              <a:rPr lang="fr-FR" sz="6000" b="1" i="1" dirty="0"/>
              <a:t/>
            </a:r>
            <a:br>
              <a:rPr lang="fr-FR" sz="6000" b="1" i="1" dirty="0"/>
            </a:br>
            <a:r>
              <a:rPr lang="en-GB" sz="6000" b="1" i="1" dirty="0"/>
              <a:t> </a:t>
            </a:r>
            <a:r>
              <a:rPr lang="en-GB" sz="6000" b="1" i="1" dirty="0" err="1"/>
              <a:t>Dia</a:t>
            </a:r>
            <a:r>
              <a:rPr lang="en-GB" sz="6000" b="1" i="1" dirty="0"/>
              <a:t> </a:t>
            </a:r>
            <a:r>
              <a:rPr lang="en-GB" sz="6000" b="1" i="1" dirty="0" err="1"/>
              <a:t>sahiko</a:t>
            </a:r>
            <a:r>
              <a:rPr lang="en-GB" sz="6000" b="1" i="1" dirty="0"/>
              <a:t> </a:t>
            </a:r>
            <a:r>
              <a:rPr lang="en-GB" sz="6000" b="1" i="1" dirty="0" err="1"/>
              <a:t>ny</a:t>
            </a:r>
            <a:r>
              <a:rPr lang="en-GB" sz="6000" b="1" i="1" dirty="0"/>
              <a:t> </a:t>
            </a:r>
            <a:r>
              <a:rPr lang="en-GB" sz="6000" b="1" i="1" dirty="0" err="1"/>
              <a:t>manatona</a:t>
            </a:r>
            <a:r>
              <a:rPr lang="en-GB" sz="6000" b="1" i="1" dirty="0"/>
              <a:t>.</a:t>
            </a:r>
            <a:endParaRPr lang="fr-FR" sz="6000" b="1" i="1" dirty="0"/>
          </a:p>
        </p:txBody>
      </p:sp>
    </p:spTree>
    <p:extLst>
      <p:ext uri="{BB962C8B-B14F-4D97-AF65-F5344CB8AC3E}">
        <p14:creationId xmlns:p14="http://schemas.microsoft.com/office/powerpoint/2010/main" val="27165872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59</Words>
  <Application>Microsoft Office PowerPoint</Application>
  <PresentationFormat>Grand écran</PresentationFormat>
  <Paragraphs>14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Impact</vt:lpstr>
      <vt:lpstr>Thème Office</vt:lpstr>
      <vt:lpstr>FF 22</vt:lpstr>
      <vt:lpstr>Tsy mendrika ahy mpanompo Ny atao hoe zanakao Kanefa Ianao ry Tompo No niantso ahy izao</vt:lpstr>
      <vt:lpstr>Izay manatona ahy Tsy ho laviko hoy Ianao Dia tamy aho Ka sahy nanatona Anao.</vt:lpstr>
      <vt:lpstr>Tsy mendrika ahy mpanompo Ny atao hoe zanakao Kanefa Ianao ry Tompo No niantso ahy izao</vt:lpstr>
      <vt:lpstr>Izay manatona ahy Tsy ho laviko hoy Ianao Dia tamy aho Ka sahy nanatona Anao.</vt:lpstr>
      <vt:lpstr>Ianao no madio   (mba diovy aho re) Ianao no marina  (mba hamarino aho re) Ianao no masina  (mba hamasino aho re)</vt:lpstr>
      <vt:lpstr>Tsy mendrika hitsimpona Ny latsaka amin’ny latabatrao aho Kanefa hoy Ianao  “Izay manatona Ahy tsy ho laviko mihitsy”  Noho ny teninao, noho ny teninao   Dia sahiko ny manatona.</vt:lpstr>
      <vt:lpstr>Ianao no madio   (mba diovy aho re) Ianao no marina  (mba hamarino aho re) Ianao no masina  (mba hamasino aho re)</vt:lpstr>
      <vt:lpstr>Tsy mendrika hitsimpona Ny latsaka amin’ny latabatrao aho Kanefa hoy Ianao  “Izay manatona Ahy tsy ho laviko mihitsy”  Noho ny teninao, noho ny teninao   Dia sahiko ny manatona.</vt:lpstr>
      <vt:lpstr>Ianao no madio   (mba diovy aho re) Ianao no marina  (mba hamarino aho re) Ianao no masina  (mba hamasino aho re)</vt:lpstr>
      <vt:lpstr>Mba diovy aho re,  Hamarino aho re</vt:lpstr>
      <vt:lpstr>Mba diovy aho re (mba diovy aho re) Mba hamarino re  (hamarino re)  Mba hamasino re (hamasino re) Mba diovy, hamarino, hamasino re.</vt:lpstr>
      <vt:lpstr>Mba diovy aho re (mba diovy aho re) Mba hamarino re  (hamarino re)  Mba hamasino re (hamasino re) Mba diovy, hamarino, hamasino re.</vt:lpstr>
    </vt:vector>
  </TitlesOfParts>
  <Company>Sweet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SWEET</dc:creator>
  <cp:lastModifiedBy>Solofo</cp:lastModifiedBy>
  <cp:revision>10</cp:revision>
  <dcterms:created xsi:type="dcterms:W3CDTF">2013-05-21T12:19:22Z</dcterms:created>
  <dcterms:modified xsi:type="dcterms:W3CDTF">2014-08-27T12:58:27Z</dcterms:modified>
</cp:coreProperties>
</file>