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08/11/2014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08/11/2014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08/11/2014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08/11/2014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08/11/2014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FF 25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5400" b="1" i="1" dirty="0" err="1" smtClean="0"/>
              <a:t>Ny</a:t>
            </a:r>
            <a:r>
              <a:rPr lang="fr-FR" sz="5400" b="1" i="1" dirty="0" smtClean="0"/>
              <a:t> </a:t>
            </a:r>
            <a:r>
              <a:rPr lang="fr-FR" sz="5400" b="1" i="1" dirty="0" err="1" smtClean="0"/>
              <a:t>voadiko</a:t>
            </a:r>
            <a:endParaRPr lang="fr-FR" sz="5400" b="1" i="1" dirty="0"/>
          </a:p>
        </p:txBody>
      </p:sp>
    </p:spTree>
    <p:extLst>
      <p:ext uri="{BB962C8B-B14F-4D97-AF65-F5344CB8AC3E}">
        <p14:creationId xmlns:p14="http://schemas.microsoft.com/office/powerpoint/2010/main" val="400798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/>
              <a:t>ondry</a:t>
            </a:r>
            <a:r>
              <a:rPr lang="en-GB" sz="4800" b="1" dirty="0"/>
              <a:t> mania no </a:t>
            </a:r>
            <a:r>
              <a:rPr lang="en-GB" sz="4800" b="1" dirty="0" err="1" smtClean="0"/>
              <a:t>maneho</a:t>
            </a:r>
            <a:r>
              <a:rPr lang="fr-FR" sz="4800" b="1" dirty="0"/>
              <a:t> 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Anao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‘</a:t>
            </a:r>
            <a:r>
              <a:rPr lang="en-GB" sz="4800" b="1" dirty="0" err="1"/>
              <a:t>Zao</a:t>
            </a:r>
            <a:r>
              <a:rPr lang="en-GB" sz="4800" b="1" dirty="0"/>
              <a:t> </a:t>
            </a:r>
            <a:r>
              <a:rPr lang="en-GB" sz="4800" b="1" dirty="0" err="1"/>
              <a:t>fanakena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voady</a:t>
            </a:r>
            <a:r>
              <a:rPr lang="en-GB" sz="4800" b="1" dirty="0"/>
              <a:t> </a:t>
            </a:r>
            <a:r>
              <a:rPr lang="en-GB" sz="4800" b="1" dirty="0" err="1"/>
              <a:t>izao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Nandinika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zava-bita</a:t>
            </a:r>
            <a:r>
              <a:rPr lang="en-GB" sz="4800" b="1" dirty="0"/>
              <a:t> </a:t>
            </a:r>
            <a:r>
              <a:rPr lang="en-GB" sz="4800" b="1" dirty="0" err="1"/>
              <a:t>Jesoa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mendrika</a:t>
            </a:r>
            <a:r>
              <a:rPr lang="en-GB" sz="4800" b="1" dirty="0"/>
              <a:t> </a:t>
            </a:r>
            <a:r>
              <a:rPr lang="en-GB" sz="4800" b="1" dirty="0" err="1"/>
              <a:t>hanatona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Kanefa</a:t>
            </a:r>
            <a:r>
              <a:rPr lang="en-GB" sz="4800" b="1" dirty="0"/>
              <a:t> </a:t>
            </a:r>
            <a:r>
              <a:rPr lang="en-GB" sz="4800" b="1" dirty="0" err="1"/>
              <a:t>tsaroako</a:t>
            </a:r>
            <a:r>
              <a:rPr lang="en-GB" sz="4800" b="1" dirty="0"/>
              <a:t> </a:t>
            </a:r>
            <a:r>
              <a:rPr lang="en-GB" sz="4800" b="1" dirty="0" err="1" smtClean="0"/>
              <a:t>ny</a:t>
            </a:r>
            <a:r>
              <a:rPr lang="fr-FR" sz="4800" b="1" dirty="0"/>
              <a:t> </a:t>
            </a:r>
            <a:r>
              <a:rPr lang="en-GB" sz="4800" b="1" dirty="0" err="1" smtClean="0"/>
              <a:t>fitiavanao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Hamonjy</a:t>
            </a:r>
            <a:r>
              <a:rPr lang="en-GB" sz="4800" b="1" dirty="0"/>
              <a:t> </a:t>
            </a:r>
            <a:r>
              <a:rPr lang="en-GB" sz="4800" b="1" dirty="0" err="1"/>
              <a:t>ity</a:t>
            </a:r>
            <a:r>
              <a:rPr lang="en-GB" sz="4800" b="1" dirty="0"/>
              <a:t> </a:t>
            </a:r>
            <a:r>
              <a:rPr lang="en-GB" sz="4800" b="1" dirty="0" err="1"/>
              <a:t>mpanomponao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34271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4800" b="1" dirty="0"/>
              <a:t>‘Lay </a:t>
            </a:r>
            <a:r>
              <a:rPr lang="en-GB" sz="4800" b="1" dirty="0" err="1"/>
              <a:t>teny</a:t>
            </a:r>
            <a:r>
              <a:rPr lang="en-GB" sz="4800" b="1" dirty="0"/>
              <a:t> </a:t>
            </a:r>
            <a:r>
              <a:rPr lang="en-GB" sz="4800" b="1" dirty="0" err="1"/>
              <a:t>Mahery</a:t>
            </a:r>
            <a:r>
              <a:rPr lang="en-GB" sz="4800" b="1" dirty="0"/>
              <a:t> </a:t>
            </a:r>
            <a:r>
              <a:rPr lang="en-GB" sz="4800" b="1" dirty="0" err="1"/>
              <a:t>mananatra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Nampiova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foko</a:t>
            </a:r>
            <a:r>
              <a:rPr lang="en-GB" sz="4800" b="1" dirty="0"/>
              <a:t> </a:t>
            </a:r>
            <a:r>
              <a:rPr lang="en-GB" sz="4800" b="1" dirty="0" err="1"/>
              <a:t>torovana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‘Lay </a:t>
            </a:r>
            <a:r>
              <a:rPr lang="en-GB" sz="4800" b="1" dirty="0" err="1"/>
              <a:t>Fanahy</a:t>
            </a:r>
            <a:r>
              <a:rPr lang="en-GB" sz="4800" b="1" dirty="0"/>
              <a:t> </a:t>
            </a:r>
            <a:r>
              <a:rPr lang="en-GB" sz="4800" b="1" dirty="0" err="1"/>
              <a:t>Masina</a:t>
            </a:r>
            <a:r>
              <a:rPr lang="en-GB" sz="4800" b="1" dirty="0"/>
              <a:t> </a:t>
            </a:r>
            <a:r>
              <a:rPr lang="en-GB" sz="4800" b="1" dirty="0" err="1"/>
              <a:t>inoako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Hampianatra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hanadio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aviko</a:t>
            </a:r>
            <a:r>
              <a:rPr lang="en-GB" sz="4800" b="1" dirty="0"/>
              <a:t> </a:t>
            </a:r>
            <a:r>
              <a:rPr lang="en-GB" sz="4800" b="1" dirty="0" err="1"/>
              <a:t>apetraka</a:t>
            </a:r>
            <a:r>
              <a:rPr lang="en-GB" sz="4800" b="1" dirty="0"/>
              <a:t> </a:t>
            </a:r>
            <a:r>
              <a:rPr lang="en-GB" sz="4800" b="1" dirty="0" err="1" smtClean="0"/>
              <a:t>eo</a:t>
            </a:r>
            <a:r>
              <a:rPr lang="fr-FR" sz="4800" b="1" dirty="0"/>
              <a:t> </a:t>
            </a:r>
            <a:r>
              <a:rPr lang="en-GB" sz="4800" b="1" dirty="0" err="1" smtClean="0"/>
              <a:t>Aminao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Izany</a:t>
            </a:r>
            <a:r>
              <a:rPr lang="en-GB" sz="4800" b="1" dirty="0"/>
              <a:t> no </a:t>
            </a:r>
            <a:r>
              <a:rPr lang="en-GB" sz="4800" b="1" dirty="0" err="1"/>
              <a:t>voadiko</a:t>
            </a:r>
            <a:r>
              <a:rPr lang="en-GB" sz="4800" b="1" dirty="0"/>
              <a:t> </a:t>
            </a:r>
            <a:r>
              <a:rPr lang="en-GB" sz="4800" b="1" dirty="0" err="1"/>
              <a:t>izao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8196953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Affichage à l'écran (16:9)</PresentationFormat>
  <Paragraphs>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FF 25</vt:lpstr>
      <vt:lpstr>Ny ondry mania no maneho  Anao    ‘Zao fanakena sy voady izao    Nandinika ny zava-bita Jesoa    Tsy mendrika hanatona Anao    Kanefa tsaroako ny fitiavanao    Hamonjy ity mpanomponao.</vt:lpstr>
      <vt:lpstr>‘Lay teny Mahery mananatra    Nampiova ny foko torovana    ‘Lay Fanahy Masina inoako    Hampianatra sy hanadio    Ny ho aviko apetraka eo Aminao    Izany no voadiko izao.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25</dc:title>
  <dc:creator>ami</dc:creator>
  <cp:lastModifiedBy>ami</cp:lastModifiedBy>
  <cp:revision>1</cp:revision>
  <dcterms:created xsi:type="dcterms:W3CDTF">2014-11-08T13:51:38Z</dcterms:created>
  <dcterms:modified xsi:type="dcterms:W3CDTF">2014-11-08T13:56:16Z</dcterms:modified>
</cp:coreProperties>
</file>