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76" r:id="rId4"/>
    <p:sldId id="272" r:id="rId5"/>
    <p:sldId id="277" r:id="rId6"/>
    <p:sldId id="268" r:id="rId7"/>
    <p:sldId id="278" r:id="rId8"/>
    <p:sldId id="280" r:id="rId9"/>
    <p:sldId id="282" r:id="rId10"/>
    <p:sldId id="270" r:id="rId11"/>
    <p:sldId id="279" r:id="rId12"/>
    <p:sldId id="281" r:id="rId13"/>
    <p:sldId id="283" r:id="rId14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6" y="6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21/03/2021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lythrough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00298" y="3429006"/>
            <a:ext cx="436831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err="1" smtClean="0"/>
              <a:t>Jesosy</a:t>
            </a:r>
            <a:r>
              <a:rPr lang="en-US" sz="4000" b="1" dirty="0" smtClean="0"/>
              <a:t> </a:t>
            </a:r>
            <a:r>
              <a:rPr lang="en-US" sz="4000" b="1" dirty="0" err="1"/>
              <a:t>reharehako</a:t>
            </a:r>
            <a:r>
              <a:rPr lang="fr-FR" sz="4000" b="1" dirty="0" smtClean="0"/>
              <a:t>! </a:t>
            </a:r>
            <a:endParaRPr lang="fr-FR" sz="4000" b="1" dirty="0"/>
          </a:p>
        </p:txBody>
      </p:sp>
      <p:sp>
        <p:nvSpPr>
          <p:cNvPr id="8" name="Rectangle 7"/>
          <p:cNvSpPr/>
          <p:nvPr/>
        </p:nvSpPr>
        <p:spPr>
          <a:xfrm>
            <a:off x="2428860" y="2196701"/>
            <a:ext cx="40005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8000" b="1" dirty="0" smtClean="0"/>
              <a:t>FF 26</a:t>
            </a:r>
            <a:endParaRPr lang="fr-FR" sz="8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95486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/>
              <a:t>3- </a:t>
            </a:r>
            <a:r>
              <a:rPr lang="en-US" sz="6000" b="1" dirty="0" err="1"/>
              <a:t>Nasehonao</a:t>
            </a:r>
            <a:r>
              <a:rPr lang="en-US" sz="6000" b="1" dirty="0"/>
              <a:t> </a:t>
            </a:r>
            <a:r>
              <a:rPr lang="en-US" sz="6000" b="1" dirty="0" err="1"/>
              <a:t>ilay</a:t>
            </a:r>
            <a:r>
              <a:rPr lang="en-US" sz="6000" b="1" dirty="0"/>
              <a:t> </a:t>
            </a:r>
            <a:r>
              <a:rPr lang="en-US" sz="6000" b="1" dirty="0" err="1"/>
              <a:t>fahefana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/>
              <a:t>Manda</a:t>
            </a:r>
            <a:r>
              <a:rPr lang="en-US" sz="6000" b="1" dirty="0"/>
              <a:t> </a:t>
            </a:r>
            <a:r>
              <a:rPr lang="en-US" sz="6000" b="1" dirty="0" err="1"/>
              <a:t>sy</a:t>
            </a:r>
            <a:r>
              <a:rPr lang="en-US" sz="6000" b="1" dirty="0"/>
              <a:t> </a:t>
            </a:r>
            <a:r>
              <a:rPr lang="en-US" sz="6000" b="1" dirty="0" err="1"/>
              <a:t>aroko</a:t>
            </a:r>
            <a:r>
              <a:rPr lang="en-US" sz="6000" b="1" dirty="0"/>
              <a:t>,</a:t>
            </a:r>
            <a:br>
              <a:rPr lang="en-US" sz="6000" b="1" dirty="0"/>
            </a:br>
            <a:r>
              <a:rPr lang="en-US" sz="6000" b="1" dirty="0"/>
              <a:t>Ka </a:t>
            </a:r>
            <a:r>
              <a:rPr lang="en-US" sz="6000" b="1" dirty="0" err="1"/>
              <a:t>niala</a:t>
            </a:r>
            <a:r>
              <a:rPr lang="en-US" sz="6000" b="1" dirty="0"/>
              <a:t> </a:t>
            </a:r>
            <a:r>
              <a:rPr lang="en-US" sz="6000" b="1" dirty="0" err="1"/>
              <a:t>maina</a:t>
            </a:r>
            <a:r>
              <a:rPr lang="en-US" sz="6000" b="1" dirty="0"/>
              <a:t> </a:t>
            </a:r>
            <a:r>
              <a:rPr lang="en-US" sz="6000" b="1" dirty="0" err="1"/>
              <a:t>teo</a:t>
            </a:r>
            <a:r>
              <a:rPr lang="en-US" sz="6000" b="1" dirty="0"/>
              <a:t> </a:t>
            </a:r>
            <a:r>
              <a:rPr lang="en-US" sz="6000" b="1" dirty="0" err="1"/>
              <a:t>ilay</a:t>
            </a:r>
            <a:r>
              <a:rPr lang="en-US" sz="6000" b="1" dirty="0"/>
              <a:t> </a:t>
            </a:r>
            <a:r>
              <a:rPr lang="en-US" sz="6000" b="1" dirty="0" err="1"/>
              <a:t>satana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/>
              <a:t>Ilay</a:t>
            </a:r>
            <a:r>
              <a:rPr lang="en-US" sz="6000" b="1" dirty="0"/>
              <a:t> </a:t>
            </a:r>
            <a:r>
              <a:rPr lang="en-US" sz="6000" b="1" dirty="0" err="1" smtClean="0"/>
              <a:t>fahavaloko</a:t>
            </a:r>
            <a:endParaRPr lang="fr-FR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 smtClean="0"/>
              <a:t>Tsy</a:t>
            </a:r>
            <a:r>
              <a:rPr lang="en-US" sz="6000" b="1" dirty="0" smtClean="0"/>
              <a:t> </a:t>
            </a:r>
            <a:r>
              <a:rPr lang="en-US" sz="6000" b="1" dirty="0" err="1"/>
              <a:t>misy</a:t>
            </a:r>
            <a:r>
              <a:rPr lang="en-US" sz="6000" b="1" dirty="0"/>
              <a:t> </a:t>
            </a:r>
            <a:r>
              <a:rPr lang="en-US" sz="6000" b="1" dirty="0" err="1"/>
              <a:t>maharombaka</a:t>
            </a:r>
            <a:r>
              <a:rPr lang="en-US" sz="6000" b="1" dirty="0"/>
              <a:t> </a:t>
            </a:r>
            <a:r>
              <a:rPr lang="en-US" sz="6000" b="1" dirty="0" err="1"/>
              <a:t>akory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/>
              <a:t>Izay</a:t>
            </a:r>
            <a:r>
              <a:rPr lang="en-US" sz="6000" b="1" dirty="0"/>
              <a:t> </a:t>
            </a:r>
            <a:r>
              <a:rPr lang="en-US" sz="6000" b="1" dirty="0" err="1"/>
              <a:t>eo</a:t>
            </a:r>
            <a:r>
              <a:rPr lang="en-US" sz="6000" b="1" dirty="0"/>
              <a:t> an-</a:t>
            </a:r>
            <a:r>
              <a:rPr lang="en-US" sz="6000" b="1" dirty="0" err="1"/>
              <a:t>tananao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/>
              <a:t>Izany</a:t>
            </a:r>
            <a:r>
              <a:rPr lang="en-US" sz="6000" b="1" dirty="0"/>
              <a:t> </a:t>
            </a:r>
            <a:r>
              <a:rPr lang="en-US" sz="6000" b="1" dirty="0" err="1"/>
              <a:t>indrindra</a:t>
            </a:r>
            <a:r>
              <a:rPr lang="en-US" sz="6000" b="1" dirty="0"/>
              <a:t> no </a:t>
            </a:r>
            <a:r>
              <a:rPr lang="en-US" sz="6000" b="1" dirty="0" err="1"/>
              <a:t>ilazako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/>
              <a:t>Fa</a:t>
            </a:r>
            <a:r>
              <a:rPr lang="en-US" sz="6000" b="1" dirty="0"/>
              <a:t> </a:t>
            </a:r>
            <a:r>
              <a:rPr lang="en-US" sz="6000" b="1" dirty="0" err="1"/>
              <a:t>reharehako</a:t>
            </a:r>
            <a:r>
              <a:rPr lang="en-US" sz="6000" b="1" dirty="0"/>
              <a:t> </a:t>
            </a:r>
            <a:r>
              <a:rPr lang="en-US" sz="6000" b="1" dirty="0" err="1" smtClean="0"/>
              <a:t>Ianao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188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Manana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 </a:t>
            </a:r>
            <a:r>
              <a:rPr lang="en-US" sz="5400" b="1" i="1" dirty="0" err="1"/>
              <a:t>izay</a:t>
            </a:r>
            <a:r>
              <a:rPr lang="en-US" sz="5400" b="1" i="1" dirty="0"/>
              <a:t> </a:t>
            </a:r>
            <a:r>
              <a:rPr lang="en-US" sz="5400" b="1" i="1" dirty="0" err="1"/>
              <a:t>Tompon’ny</a:t>
            </a:r>
            <a:r>
              <a:rPr lang="en-US" sz="5400" b="1" i="1" dirty="0"/>
              <a:t> </a:t>
            </a:r>
            <a:r>
              <a:rPr lang="en-US" sz="5400" b="1" i="1" dirty="0" err="1"/>
              <a:t>hery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Miankina</a:t>
            </a:r>
            <a:r>
              <a:rPr lang="en-US" sz="5400" b="1" i="1" dirty="0"/>
              <a:t> </a:t>
            </a:r>
            <a:r>
              <a:rPr lang="en-US" sz="5400" b="1" i="1" dirty="0" err="1"/>
              <a:t>eo</a:t>
            </a:r>
            <a:r>
              <a:rPr lang="en-US" sz="5400" b="1" i="1" dirty="0"/>
              <a:t> </a:t>
            </a:r>
            <a:r>
              <a:rPr lang="en-US" sz="5400" b="1" i="1" dirty="0" smtClean="0"/>
              <a:t>an-</a:t>
            </a:r>
            <a:r>
              <a:rPr lang="en-US" sz="5400" b="1" i="1" dirty="0" err="1" smtClean="0"/>
              <a:t>tratranao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35105007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 smtClean="0"/>
              <a:t>Ampy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ahy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ny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fitiavanao</a:t>
            </a: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err="1" smtClean="0"/>
              <a:t>Ampy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ahy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ny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finoako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Anao</a:t>
            </a:r>
            <a:r>
              <a:rPr lang="en-US" sz="5400" b="1" i="1" dirty="0" smtClean="0"/>
              <a:t>.</a:t>
            </a:r>
            <a:br>
              <a:rPr lang="en-US" sz="5400" b="1" i="1" dirty="0" smtClean="0"/>
            </a:br>
            <a:r>
              <a:rPr lang="en-US" sz="5400" b="1" i="1" dirty="0" err="1" smtClean="0"/>
              <a:t>Raketiko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ao</a:t>
            </a:r>
            <a:r>
              <a:rPr lang="en-US" sz="5400" b="1" i="1" dirty="0" smtClean="0"/>
              <a:t> am-</a:t>
            </a:r>
            <a:r>
              <a:rPr lang="en-US" sz="5400" b="1" i="1" dirty="0" err="1" smtClean="0"/>
              <a:t>po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lalandava</a:t>
            </a: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err="1" smtClean="0"/>
              <a:t>Fa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reharehako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Ianao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31998854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89346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1- </a:t>
            </a:r>
            <a:r>
              <a:rPr lang="en-US" sz="6000" b="1" dirty="0" err="1"/>
              <a:t>Tsy</a:t>
            </a:r>
            <a:r>
              <a:rPr lang="en-US" sz="6000" b="1" dirty="0"/>
              <a:t> </a:t>
            </a:r>
            <a:r>
              <a:rPr lang="en-US" sz="6000" b="1" dirty="0" err="1"/>
              <a:t>misy</a:t>
            </a:r>
            <a:r>
              <a:rPr lang="en-US" sz="6000" b="1" dirty="0"/>
              <a:t> </a:t>
            </a:r>
            <a:r>
              <a:rPr lang="en-US" sz="6000" b="1" dirty="0" err="1"/>
              <a:t>reharehako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/>
              <a:t>Afa-tsy</a:t>
            </a:r>
            <a:r>
              <a:rPr lang="en-US" sz="6000" b="1" dirty="0"/>
              <a:t> </a:t>
            </a:r>
            <a:r>
              <a:rPr lang="en-US" sz="6000" b="1" dirty="0" err="1"/>
              <a:t>Ianao</a:t>
            </a:r>
            <a:r>
              <a:rPr lang="en-US" sz="6000" b="1" dirty="0"/>
              <a:t>, </a:t>
            </a:r>
            <a:r>
              <a:rPr lang="en-US" sz="6000" b="1" dirty="0" err="1"/>
              <a:t>Jesosy</a:t>
            </a:r>
            <a:r>
              <a:rPr lang="en-US" sz="6000" b="1" dirty="0"/>
              <a:t> ô !</a:t>
            </a:r>
            <a:br>
              <a:rPr lang="en-US" sz="6000" b="1" dirty="0"/>
            </a:br>
            <a:r>
              <a:rPr lang="en-US" sz="6000" b="1" dirty="0" err="1"/>
              <a:t>Anao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hery</a:t>
            </a:r>
            <a:r>
              <a:rPr lang="en-US" sz="6000" b="1" dirty="0"/>
              <a:t>, </a:t>
            </a:r>
            <a:r>
              <a:rPr lang="en-US" sz="6000" b="1" dirty="0" err="1"/>
              <a:t>Anao</a:t>
            </a:r>
            <a:r>
              <a:rPr lang="en-US" sz="6000" b="1" dirty="0"/>
              <a:t> </a:t>
            </a:r>
            <a:r>
              <a:rPr lang="en-US" sz="6000" b="1" dirty="0" err="1"/>
              <a:t>ny</a:t>
            </a:r>
            <a:r>
              <a:rPr lang="en-US" sz="6000" b="1" dirty="0"/>
              <a:t> </a:t>
            </a:r>
            <a:r>
              <a:rPr lang="en-US" sz="6000" b="1" dirty="0" err="1"/>
              <a:t>haja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6000" b="1" dirty="0" err="1"/>
              <a:t>Sy</a:t>
            </a:r>
            <a:r>
              <a:rPr lang="en-US" sz="6000" b="1" dirty="0"/>
              <a:t> </a:t>
            </a:r>
            <a:r>
              <a:rPr lang="en-US" sz="6000" b="1" dirty="0" err="1" smtClean="0"/>
              <a:t>voninahitra</a:t>
            </a:r>
            <a:endParaRPr lang="fr-FR" sz="60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7155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/>
              <a:t>Ny</a:t>
            </a:r>
            <a:r>
              <a:rPr lang="en-US" sz="5400" b="1" dirty="0" smtClean="0"/>
              <a:t> </a:t>
            </a:r>
            <a:r>
              <a:rPr lang="en-US" sz="5400" b="1" dirty="0" err="1"/>
              <a:t>fasana</a:t>
            </a:r>
            <a:r>
              <a:rPr lang="en-US" sz="5400" b="1" dirty="0"/>
              <a:t> </a:t>
            </a:r>
            <a:r>
              <a:rPr lang="en-US" sz="5400" b="1" dirty="0" err="1"/>
              <a:t>sy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fiainan-tsy</a:t>
            </a:r>
            <a:r>
              <a:rPr lang="en-US" sz="5400" b="1" dirty="0"/>
              <a:t> </a:t>
            </a:r>
            <a:r>
              <a:rPr lang="en-US" sz="5400" b="1" dirty="0" err="1"/>
              <a:t>hita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/>
              <a:t>Indro</a:t>
            </a:r>
            <a:r>
              <a:rPr lang="en-US" sz="5400" b="1" dirty="0"/>
              <a:t> </a:t>
            </a:r>
            <a:r>
              <a:rPr lang="en-US" sz="5400" b="1" dirty="0" err="1"/>
              <a:t>efa</a:t>
            </a:r>
            <a:r>
              <a:rPr lang="en-US" sz="5400" b="1" dirty="0"/>
              <a:t> </a:t>
            </a:r>
            <a:r>
              <a:rPr lang="en-US" sz="5400" b="1" dirty="0" err="1"/>
              <a:t>resinao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/>
              <a:t>Izao</a:t>
            </a:r>
            <a:r>
              <a:rPr lang="en-US" sz="5400" b="1" dirty="0"/>
              <a:t> </a:t>
            </a:r>
            <a:r>
              <a:rPr lang="en-US" sz="5400" b="1" dirty="0" err="1"/>
              <a:t>tontolo</a:t>
            </a:r>
            <a:r>
              <a:rPr lang="en-US" sz="5400" b="1" dirty="0"/>
              <a:t> </a:t>
            </a:r>
            <a:r>
              <a:rPr lang="en-US" sz="5400" b="1" dirty="0" err="1"/>
              <a:t>izao</a:t>
            </a:r>
            <a:r>
              <a:rPr lang="en-US" sz="5400" b="1" dirty="0"/>
              <a:t> </a:t>
            </a:r>
            <a:r>
              <a:rPr lang="en-US" sz="5400" b="1" dirty="0" err="1"/>
              <a:t>dia</a:t>
            </a:r>
            <a:r>
              <a:rPr lang="en-US" sz="5400" b="1" dirty="0"/>
              <a:t> </a:t>
            </a:r>
            <a:r>
              <a:rPr lang="en-US" sz="5400" b="1" dirty="0" err="1"/>
              <a:t>nahita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/>
              <a:t>Fa</a:t>
            </a:r>
            <a:r>
              <a:rPr lang="en-US" sz="5400" b="1" dirty="0"/>
              <a:t> </a:t>
            </a:r>
            <a:r>
              <a:rPr lang="en-US" sz="5400" b="1" dirty="0" err="1"/>
              <a:t>efa</a:t>
            </a:r>
            <a:r>
              <a:rPr lang="en-US" sz="5400" b="1" dirty="0"/>
              <a:t> </a:t>
            </a:r>
            <a:r>
              <a:rPr lang="en-US" sz="5400" b="1" dirty="0" err="1"/>
              <a:t>nitsangana</a:t>
            </a:r>
            <a:r>
              <a:rPr lang="en-US" sz="5400" b="1" dirty="0"/>
              <a:t> </a:t>
            </a:r>
            <a:r>
              <a:rPr lang="en-US" sz="5400" b="1" dirty="0" err="1" smtClean="0"/>
              <a:t>Ianao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405647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Manana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 </a:t>
            </a:r>
            <a:r>
              <a:rPr lang="en-US" sz="5400" b="1" i="1" dirty="0" err="1"/>
              <a:t>izay</a:t>
            </a:r>
            <a:r>
              <a:rPr lang="en-US" sz="5400" b="1" i="1" dirty="0"/>
              <a:t> </a:t>
            </a:r>
            <a:r>
              <a:rPr lang="en-US" sz="5400" b="1" i="1" dirty="0" err="1"/>
              <a:t>Tompon’ny</a:t>
            </a:r>
            <a:r>
              <a:rPr lang="en-US" sz="5400" b="1" i="1" dirty="0"/>
              <a:t> </a:t>
            </a:r>
            <a:r>
              <a:rPr lang="en-US" sz="5400" b="1" i="1" dirty="0" err="1"/>
              <a:t>hery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Miankina</a:t>
            </a:r>
            <a:r>
              <a:rPr lang="en-US" sz="5400" b="1" i="1" dirty="0"/>
              <a:t> </a:t>
            </a:r>
            <a:r>
              <a:rPr lang="en-US" sz="5400" b="1" i="1" dirty="0" err="1"/>
              <a:t>eo</a:t>
            </a:r>
            <a:r>
              <a:rPr lang="en-US" sz="5400" b="1" i="1" dirty="0"/>
              <a:t> </a:t>
            </a:r>
            <a:r>
              <a:rPr lang="en-US" sz="5400" b="1" i="1" dirty="0" smtClean="0"/>
              <a:t>an-</a:t>
            </a:r>
            <a:r>
              <a:rPr lang="en-US" sz="5400" b="1" i="1" dirty="0" err="1" smtClean="0"/>
              <a:t>tratranao</a:t>
            </a:r>
            <a:endParaRPr lang="fr-FR" sz="5400" b="1" i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 smtClean="0"/>
              <a:t>Ampy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ahy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ny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fitiavanao</a:t>
            </a: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err="1" smtClean="0"/>
              <a:t>Ampy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ahy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ny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finoako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Anao</a:t>
            </a:r>
            <a:r>
              <a:rPr lang="en-US" sz="5400" b="1" i="1" dirty="0" smtClean="0"/>
              <a:t>.</a:t>
            </a:r>
            <a:br>
              <a:rPr lang="en-US" sz="5400" b="1" i="1" dirty="0" smtClean="0"/>
            </a:br>
            <a:r>
              <a:rPr lang="en-US" sz="5400" b="1" i="1" dirty="0" err="1" smtClean="0"/>
              <a:t>Raketiko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ao</a:t>
            </a:r>
            <a:r>
              <a:rPr lang="en-US" sz="5400" b="1" i="1" dirty="0" smtClean="0"/>
              <a:t> am-</a:t>
            </a:r>
            <a:r>
              <a:rPr lang="en-US" sz="5400" b="1" i="1" dirty="0" err="1" smtClean="0"/>
              <a:t>po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lalandava</a:t>
            </a: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err="1" smtClean="0"/>
              <a:t>Fa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reharehako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Ianao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198420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047" y="0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/>
              <a:t>2- </a:t>
            </a:r>
            <a:r>
              <a:rPr lang="en-US" sz="5400" b="1" dirty="0" err="1"/>
              <a:t>Tsy</a:t>
            </a:r>
            <a:r>
              <a:rPr lang="en-US" sz="5400" b="1" dirty="0"/>
              <a:t> </a:t>
            </a:r>
            <a:r>
              <a:rPr lang="en-US" sz="5400" b="1" dirty="0" err="1"/>
              <a:t>misy</a:t>
            </a:r>
            <a:r>
              <a:rPr lang="en-US" sz="5400" b="1" dirty="0"/>
              <a:t> </a:t>
            </a:r>
            <a:r>
              <a:rPr lang="en-US" sz="5400" b="1" dirty="0" err="1"/>
              <a:t>nahitam-pamonjena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/>
              <a:t>Afa-tsy</a:t>
            </a:r>
            <a:r>
              <a:rPr lang="en-US" sz="5400" b="1" dirty="0"/>
              <a:t> </a:t>
            </a:r>
            <a:r>
              <a:rPr lang="en-US" sz="5400" b="1" dirty="0" err="1"/>
              <a:t>taminao</a:t>
            </a:r>
            <a:r>
              <a:rPr lang="en-US" sz="5400" b="1" dirty="0"/>
              <a:t>.</a:t>
            </a:r>
            <a:br>
              <a:rPr lang="en-US" sz="5400" b="1" dirty="0"/>
            </a:br>
            <a:r>
              <a:rPr lang="en-US" sz="5400" b="1" dirty="0" err="1"/>
              <a:t>Nanaiky</a:t>
            </a:r>
            <a:r>
              <a:rPr lang="en-US" sz="5400" b="1" dirty="0"/>
              <a:t> </a:t>
            </a:r>
            <a:r>
              <a:rPr lang="en-US" sz="5400" b="1" dirty="0" err="1"/>
              <a:t>Ianao</a:t>
            </a:r>
            <a:r>
              <a:rPr lang="en-US" sz="5400" b="1" dirty="0"/>
              <a:t> </a:t>
            </a:r>
            <a:r>
              <a:rPr lang="en-US" sz="5400" b="1" dirty="0" err="1"/>
              <a:t>tsy</a:t>
            </a:r>
            <a:r>
              <a:rPr lang="en-US" sz="5400" b="1" dirty="0"/>
              <a:t> </a:t>
            </a:r>
            <a:r>
              <a:rPr lang="en-US" sz="5400" b="1" dirty="0" err="1"/>
              <a:t>mba</a:t>
            </a:r>
            <a:r>
              <a:rPr lang="en-US" sz="5400" b="1" dirty="0"/>
              <a:t> </a:t>
            </a:r>
            <a:r>
              <a:rPr lang="en-US" sz="5400" b="1" dirty="0" err="1"/>
              <a:t>noterena</a:t>
            </a:r>
            <a:r>
              <a:rPr lang="en-US" sz="5400" b="1" dirty="0"/>
              <a:t/>
            </a:r>
            <a:br>
              <a:rPr lang="en-US" sz="5400" b="1" dirty="0"/>
            </a:br>
            <a:r>
              <a:rPr lang="en-US" sz="5400" b="1" dirty="0" err="1"/>
              <a:t>Hitondra</a:t>
            </a:r>
            <a:r>
              <a:rPr lang="en-US" sz="5400" b="1" dirty="0"/>
              <a:t> </a:t>
            </a:r>
            <a:r>
              <a:rPr lang="en-US" sz="5400" b="1" dirty="0" err="1"/>
              <a:t>aina</a:t>
            </a:r>
            <a:r>
              <a:rPr lang="en-US" sz="5400" b="1" dirty="0"/>
              <a:t> </a:t>
            </a:r>
            <a:r>
              <a:rPr lang="en-US" sz="5400" b="1" dirty="0" err="1"/>
              <a:t>vao</a:t>
            </a:r>
            <a:r>
              <a:rPr lang="en-US" sz="5400" b="1" dirty="0" smtClean="0"/>
              <a:t>.</a:t>
            </a:r>
            <a:endParaRPr lang="fr-FR" sz="5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11510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 err="1" smtClean="0"/>
              <a:t>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tananao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mahery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natsotranao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err="1" smtClean="0"/>
              <a:t>Mba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hitantana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err="1" smtClean="0"/>
              <a:t>Hahaizako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mandeha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sy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mizotra</a:t>
            </a:r>
            <a:r>
              <a:rPr lang="en-US" sz="5400" b="1" dirty="0" smtClean="0"/>
              <a:t/>
            </a:r>
            <a:br>
              <a:rPr lang="en-US" sz="5400" b="1" dirty="0" smtClean="0"/>
            </a:br>
            <a:r>
              <a:rPr lang="en-US" sz="5400" b="1" dirty="0" err="1" smtClean="0"/>
              <a:t>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làla</a:t>
            </a:r>
            <a:r>
              <a:rPr lang="en-US" sz="5400" b="1" dirty="0" smtClean="0"/>
              <a:t>-marina.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54662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39502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Manana</a:t>
            </a:r>
            <a:r>
              <a:rPr lang="en-US" sz="5400" b="1" i="1" dirty="0"/>
              <a:t> </a:t>
            </a:r>
            <a:r>
              <a:rPr lang="en-US" sz="5400" b="1" i="1" dirty="0" err="1"/>
              <a:t>Anao</a:t>
            </a:r>
            <a:r>
              <a:rPr lang="en-US" sz="5400" b="1" i="1" dirty="0"/>
              <a:t> </a:t>
            </a:r>
            <a:r>
              <a:rPr lang="en-US" sz="5400" b="1" i="1" dirty="0" err="1"/>
              <a:t>izay</a:t>
            </a:r>
            <a:r>
              <a:rPr lang="en-US" sz="5400" b="1" i="1" dirty="0"/>
              <a:t> </a:t>
            </a:r>
            <a:r>
              <a:rPr lang="en-US" sz="5400" b="1" i="1" dirty="0" err="1"/>
              <a:t>Tompon’ny</a:t>
            </a:r>
            <a:r>
              <a:rPr lang="en-US" sz="5400" b="1" i="1" dirty="0"/>
              <a:t> </a:t>
            </a:r>
            <a:r>
              <a:rPr lang="en-US" sz="5400" b="1" i="1" dirty="0" err="1"/>
              <a:t>hery</a:t>
            </a:r>
            <a:r>
              <a:rPr lang="en-US" sz="5400" b="1" i="1" dirty="0"/>
              <a:t>.</a:t>
            </a:r>
            <a:br>
              <a:rPr lang="en-US" sz="5400" b="1" i="1" dirty="0"/>
            </a:br>
            <a:r>
              <a:rPr lang="en-US" sz="5400" b="1" i="1" dirty="0" err="1"/>
              <a:t>Sambatra</a:t>
            </a:r>
            <a:r>
              <a:rPr lang="en-US" sz="5400" b="1" i="1" dirty="0"/>
              <a:t> </a:t>
            </a:r>
            <a:r>
              <a:rPr lang="en-US" sz="5400" b="1" i="1" dirty="0" err="1"/>
              <a:t>aho</a:t>
            </a:r>
            <a:r>
              <a:rPr lang="en-US" sz="5400" b="1" i="1" dirty="0"/>
              <a:t>, </a:t>
            </a:r>
            <a:r>
              <a:rPr lang="en-US" sz="5400" b="1" i="1" dirty="0" err="1"/>
              <a:t>Jeso</a:t>
            </a:r>
            <a:r>
              <a:rPr lang="en-US" sz="5400" b="1" i="1" dirty="0"/>
              <a:t> ô,</a:t>
            </a:r>
            <a:br>
              <a:rPr lang="en-US" sz="5400" b="1" i="1" dirty="0"/>
            </a:br>
            <a:r>
              <a:rPr lang="en-US" sz="5400" b="1" i="1" dirty="0" err="1"/>
              <a:t>Miankina</a:t>
            </a:r>
            <a:r>
              <a:rPr lang="en-US" sz="5400" b="1" i="1" dirty="0"/>
              <a:t> </a:t>
            </a:r>
            <a:r>
              <a:rPr lang="en-US" sz="5400" b="1" i="1" dirty="0" err="1"/>
              <a:t>eo</a:t>
            </a:r>
            <a:r>
              <a:rPr lang="en-US" sz="5400" b="1" i="1" dirty="0"/>
              <a:t> </a:t>
            </a:r>
            <a:r>
              <a:rPr lang="en-US" sz="5400" b="1" i="1" dirty="0" smtClean="0"/>
              <a:t>an-</a:t>
            </a:r>
            <a:r>
              <a:rPr lang="en-US" sz="5400" b="1" i="1" dirty="0" err="1" smtClean="0"/>
              <a:t>tratranao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4279792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99542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 err="1" smtClean="0"/>
              <a:t>Ampy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ahy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ny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fitiavanao</a:t>
            </a: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err="1" smtClean="0"/>
              <a:t>Ampy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ahy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ny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finoako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Anao</a:t>
            </a:r>
            <a:r>
              <a:rPr lang="en-US" sz="5400" b="1" i="1" dirty="0" smtClean="0"/>
              <a:t>.</a:t>
            </a:r>
            <a:br>
              <a:rPr lang="en-US" sz="5400" b="1" i="1" dirty="0" smtClean="0"/>
            </a:br>
            <a:r>
              <a:rPr lang="en-US" sz="5400" b="1" i="1" dirty="0" err="1" smtClean="0"/>
              <a:t>Raketiko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ao</a:t>
            </a:r>
            <a:r>
              <a:rPr lang="en-US" sz="5400" b="1" i="1" dirty="0" smtClean="0"/>
              <a:t> am-</a:t>
            </a:r>
            <a:r>
              <a:rPr lang="en-US" sz="5400" b="1" i="1" dirty="0" err="1" smtClean="0"/>
              <a:t>po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lalandava</a:t>
            </a:r>
            <a:r>
              <a:rPr lang="en-US" sz="5400" b="1" i="1" dirty="0" smtClean="0"/>
              <a:t/>
            </a:r>
            <a:br>
              <a:rPr lang="en-US" sz="5400" b="1" i="1" dirty="0" smtClean="0"/>
            </a:br>
            <a:r>
              <a:rPr lang="en-US" sz="5400" b="1" i="1" dirty="0" err="1" smtClean="0"/>
              <a:t>Fa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reharehako</a:t>
            </a:r>
            <a:r>
              <a:rPr lang="en-US" sz="5400" b="1" i="1" dirty="0" smtClean="0"/>
              <a:t> </a:t>
            </a:r>
            <a:r>
              <a:rPr lang="en-US" sz="5400" b="1" i="1" dirty="0" err="1" smtClean="0"/>
              <a:t>Ianao</a:t>
            </a:r>
            <a:endParaRPr lang="fr-FR" sz="5400" b="1" i="1" dirty="0"/>
          </a:p>
        </p:txBody>
      </p:sp>
    </p:spTree>
    <p:extLst>
      <p:ext uri="{BB962C8B-B14F-4D97-AF65-F5344CB8AC3E}">
        <p14:creationId xmlns:p14="http://schemas.microsoft.com/office/powerpoint/2010/main" val="3382539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675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61</Words>
  <Application>Microsoft Office PowerPoint</Application>
  <PresentationFormat>Affichage à l'écran 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Utilisateur</cp:lastModifiedBy>
  <cp:revision>15</cp:revision>
  <dcterms:created xsi:type="dcterms:W3CDTF">2012-12-15T15:29:56Z</dcterms:created>
  <dcterms:modified xsi:type="dcterms:W3CDTF">2021-03-21T07:59:01Z</dcterms:modified>
</cp:coreProperties>
</file>