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62" r:id="rId6"/>
    <p:sldId id="259" r:id="rId7"/>
    <p:sldId id="264" r:id="rId8"/>
    <p:sldId id="260" r:id="rId9"/>
    <p:sldId id="263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3" d="100"/>
          <a:sy n="53" d="100"/>
        </p:scale>
        <p:origin x="-90" y="-30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D5B37-899E-4A0D-B985-110B57E23380}" type="datetimeFigureOut">
              <a:rPr lang="fr-FR" smtClean="0"/>
              <a:t>24/12/2014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811E4-1722-4232-9279-52CD26D855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819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D5B37-899E-4A0D-B985-110B57E23380}" type="datetimeFigureOut">
              <a:rPr lang="fr-FR" smtClean="0"/>
              <a:t>24/12/2014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811E4-1722-4232-9279-52CD26D855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5749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D5B37-899E-4A0D-B985-110B57E23380}" type="datetimeFigureOut">
              <a:rPr lang="fr-FR" smtClean="0"/>
              <a:t>24/12/2014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811E4-1722-4232-9279-52CD26D855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3787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D5B37-899E-4A0D-B985-110B57E23380}" type="datetimeFigureOut">
              <a:rPr lang="fr-FR" smtClean="0"/>
              <a:t>24/12/2014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811E4-1722-4232-9279-52CD26D855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3210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D5B37-899E-4A0D-B985-110B57E23380}" type="datetimeFigureOut">
              <a:rPr lang="fr-FR" smtClean="0"/>
              <a:t>24/12/2014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811E4-1722-4232-9279-52CD26D855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2387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D5B37-899E-4A0D-B985-110B57E23380}" type="datetimeFigureOut">
              <a:rPr lang="fr-FR" smtClean="0"/>
              <a:t>24/12/2014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811E4-1722-4232-9279-52CD26D855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8291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D5B37-899E-4A0D-B985-110B57E23380}" type="datetimeFigureOut">
              <a:rPr lang="fr-FR" smtClean="0"/>
              <a:t>24/12/2014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811E4-1722-4232-9279-52CD26D855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3662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D5B37-899E-4A0D-B985-110B57E23380}" type="datetimeFigureOut">
              <a:rPr lang="fr-FR" smtClean="0"/>
              <a:t>24/12/2014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811E4-1722-4232-9279-52CD26D855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4964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D5B37-899E-4A0D-B985-110B57E23380}" type="datetimeFigureOut">
              <a:rPr lang="fr-FR" smtClean="0"/>
              <a:t>24/12/2014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811E4-1722-4232-9279-52CD26D855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9310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D5B37-899E-4A0D-B985-110B57E23380}" type="datetimeFigureOut">
              <a:rPr lang="fr-FR" smtClean="0"/>
              <a:t>24/12/2014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811E4-1722-4232-9279-52CD26D855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3073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D5B37-899E-4A0D-B985-110B57E23380}" type="datetimeFigureOut">
              <a:rPr lang="fr-FR" smtClean="0"/>
              <a:t>24/12/2014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811E4-1722-4232-9279-52CD26D855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3464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4D5B37-899E-4A0D-B985-110B57E23380}" type="datetimeFigureOut">
              <a:rPr lang="fr-FR" smtClean="0"/>
              <a:t>24/12/2014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9811E4-1722-4232-9279-52CD26D855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0270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914400" y="1124744"/>
            <a:ext cx="10363200" cy="1470025"/>
          </a:xfrm>
        </p:spPr>
        <p:txBody>
          <a:bodyPr>
            <a:noAutofit/>
          </a:bodyPr>
          <a:lstStyle/>
          <a:p>
            <a:r>
              <a:rPr lang="fr-FR" sz="166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FF 27</a:t>
            </a:r>
            <a:endParaRPr lang="fr-FR" sz="166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fr-FR" sz="60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 Black" panose="020B0A04020102020204" pitchFamily="34" charset="0"/>
              </a:rPr>
              <a:t>‘LAY ALIM-PAMONJENA</a:t>
            </a:r>
            <a:endParaRPr lang="fr-FR" sz="60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420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2708920"/>
            <a:ext cx="12072664" cy="1224136"/>
          </a:xfrm>
        </p:spPr>
        <p:txBody>
          <a:bodyPr>
            <a:noAutofit/>
          </a:bodyPr>
          <a:lstStyle/>
          <a:p>
            <a:r>
              <a:rPr lang="en-GB" sz="7200" b="1" dirty="0" smtClean="0">
                <a:latin typeface="Chaparral Pro Light" pitchFamily="18" charset="0"/>
              </a:rPr>
              <a:t>1 </a:t>
            </a:r>
            <a:r>
              <a:rPr lang="en-GB" sz="7200" b="1" dirty="0">
                <a:latin typeface="Chaparral Pro Light" pitchFamily="18" charset="0"/>
              </a:rPr>
              <a:t>‘Lay </a:t>
            </a:r>
            <a:r>
              <a:rPr lang="en-GB" sz="7200" b="1" dirty="0" err="1">
                <a:latin typeface="Chaparral Pro Light" pitchFamily="18" charset="0"/>
              </a:rPr>
              <a:t>alim-pamonjena</a:t>
            </a:r>
            <a:r>
              <a:rPr lang="fr-FR" sz="7200" b="1" dirty="0" smtClean="0">
                <a:effectLst/>
                <a:latin typeface="Chaparral Pro Light" pitchFamily="18" charset="0"/>
              </a:rPr>
              <a:t/>
            </a:r>
            <a:br>
              <a:rPr lang="fr-FR" sz="7200" b="1" dirty="0" smtClean="0">
                <a:effectLst/>
                <a:latin typeface="Chaparral Pro Light" pitchFamily="18" charset="0"/>
              </a:rPr>
            </a:br>
            <a:r>
              <a:rPr lang="en-GB" sz="7200" b="1" dirty="0">
                <a:latin typeface="Chaparral Pro Light" pitchFamily="18" charset="0"/>
              </a:rPr>
              <a:t>   </a:t>
            </a:r>
            <a:r>
              <a:rPr lang="en-GB" sz="7200" b="1" dirty="0" err="1">
                <a:latin typeface="Chaparral Pro Light" pitchFamily="18" charset="0"/>
              </a:rPr>
              <a:t>Tsarovanao</a:t>
            </a:r>
            <a:r>
              <a:rPr lang="en-GB" sz="7200" b="1" dirty="0">
                <a:latin typeface="Chaparral Pro Light" pitchFamily="18" charset="0"/>
              </a:rPr>
              <a:t> </a:t>
            </a:r>
            <a:r>
              <a:rPr lang="en-GB" sz="7200" b="1" dirty="0" err="1">
                <a:latin typeface="Chaparral Pro Light" pitchFamily="18" charset="0"/>
              </a:rPr>
              <a:t>eto</a:t>
            </a:r>
            <a:r>
              <a:rPr lang="en-GB" sz="7200" b="1" dirty="0">
                <a:latin typeface="Chaparral Pro Light" pitchFamily="18" charset="0"/>
              </a:rPr>
              <a:t> </a:t>
            </a:r>
            <a:r>
              <a:rPr lang="en-GB" sz="7200" b="1" dirty="0" err="1">
                <a:latin typeface="Chaparral Pro Light" pitchFamily="18" charset="0"/>
              </a:rPr>
              <a:t>izao</a:t>
            </a:r>
            <a:r>
              <a:rPr lang="fr-FR" sz="7200" b="1" dirty="0" smtClean="0">
                <a:effectLst/>
                <a:latin typeface="Chaparral Pro Light" pitchFamily="18" charset="0"/>
              </a:rPr>
              <a:t/>
            </a:r>
            <a:br>
              <a:rPr lang="fr-FR" sz="7200" b="1" dirty="0" smtClean="0">
                <a:effectLst/>
                <a:latin typeface="Chaparral Pro Light" pitchFamily="18" charset="0"/>
              </a:rPr>
            </a:br>
            <a:r>
              <a:rPr lang="en-GB" sz="7200" b="1" dirty="0">
                <a:latin typeface="Chaparral Pro Light" pitchFamily="18" charset="0"/>
              </a:rPr>
              <a:t>   </a:t>
            </a:r>
            <a:r>
              <a:rPr lang="en-GB" sz="7200" b="1" dirty="0" err="1">
                <a:latin typeface="Chaparral Pro Light" pitchFamily="18" charset="0"/>
              </a:rPr>
              <a:t>Fa</a:t>
            </a:r>
            <a:r>
              <a:rPr lang="en-GB" sz="7200" b="1" dirty="0">
                <a:latin typeface="Chaparral Pro Light" pitchFamily="18" charset="0"/>
              </a:rPr>
              <a:t> </a:t>
            </a:r>
            <a:r>
              <a:rPr lang="en-GB" sz="7200" b="1" dirty="0" err="1">
                <a:latin typeface="Chaparral Pro Light" pitchFamily="18" charset="0"/>
              </a:rPr>
              <a:t>tompo</a:t>
            </a:r>
            <a:r>
              <a:rPr lang="en-GB" sz="7200" b="1" dirty="0">
                <a:latin typeface="Chaparral Pro Light" pitchFamily="18" charset="0"/>
              </a:rPr>
              <a:t> be </a:t>
            </a:r>
            <a:r>
              <a:rPr lang="en-GB" sz="7200" b="1" dirty="0" err="1">
                <a:latin typeface="Chaparral Pro Light" pitchFamily="18" charset="0"/>
              </a:rPr>
              <a:t>harena</a:t>
            </a:r>
            <a:r>
              <a:rPr lang="fr-FR" sz="7200" b="1" dirty="0" smtClean="0">
                <a:effectLst/>
                <a:latin typeface="Chaparral Pro Light" pitchFamily="18" charset="0"/>
              </a:rPr>
              <a:t/>
            </a:r>
            <a:br>
              <a:rPr lang="fr-FR" sz="7200" b="1" dirty="0" smtClean="0">
                <a:effectLst/>
                <a:latin typeface="Chaparral Pro Light" pitchFamily="18" charset="0"/>
              </a:rPr>
            </a:br>
            <a:r>
              <a:rPr lang="en-GB" sz="7200" b="1" dirty="0">
                <a:latin typeface="Chaparral Pro Light" pitchFamily="18" charset="0"/>
              </a:rPr>
              <a:t>   No </a:t>
            </a:r>
            <a:r>
              <a:rPr lang="en-GB" sz="7200" b="1" dirty="0" err="1">
                <a:latin typeface="Chaparral Pro Light" pitchFamily="18" charset="0"/>
              </a:rPr>
              <a:t>teraka</a:t>
            </a:r>
            <a:r>
              <a:rPr lang="en-GB" sz="7200" b="1" dirty="0">
                <a:latin typeface="Chaparral Pro Light" pitchFamily="18" charset="0"/>
              </a:rPr>
              <a:t> </a:t>
            </a:r>
            <a:r>
              <a:rPr lang="en-GB" sz="7200" b="1" dirty="0" err="1">
                <a:latin typeface="Chaparral Pro Light" pitchFamily="18" charset="0"/>
              </a:rPr>
              <a:t>tamin’io</a:t>
            </a:r>
            <a:r>
              <a:rPr lang="fr-FR" sz="7200" b="1" dirty="0" smtClean="0">
                <a:effectLst/>
                <a:latin typeface="Chaparral Pro Light" pitchFamily="18" charset="0"/>
              </a:rPr>
              <a:t/>
            </a:r>
            <a:br>
              <a:rPr lang="fr-FR" sz="7200" b="1" dirty="0" smtClean="0">
                <a:effectLst/>
                <a:latin typeface="Chaparral Pro Light" pitchFamily="18" charset="0"/>
              </a:rPr>
            </a:br>
            <a:r>
              <a:rPr lang="en-GB" sz="7200" b="1" dirty="0">
                <a:latin typeface="Chaparral Pro Light" pitchFamily="18" charset="0"/>
              </a:rPr>
              <a:t>   He! </a:t>
            </a:r>
            <a:r>
              <a:rPr lang="en-GB" sz="7200" b="1" dirty="0" err="1">
                <a:latin typeface="Chaparral Pro Light" pitchFamily="18" charset="0"/>
              </a:rPr>
              <a:t>mahagaga</a:t>
            </a:r>
            <a:r>
              <a:rPr lang="en-GB" sz="7200" b="1" dirty="0">
                <a:latin typeface="Chaparral Pro Light" pitchFamily="18" charset="0"/>
              </a:rPr>
              <a:t> </a:t>
            </a:r>
            <a:r>
              <a:rPr lang="en-GB" sz="7200" b="1" dirty="0" err="1">
                <a:latin typeface="Chaparral Pro Light" pitchFamily="18" charset="0"/>
              </a:rPr>
              <a:t>ilay</a:t>
            </a:r>
            <a:r>
              <a:rPr lang="en-GB" sz="7200" b="1" dirty="0">
                <a:latin typeface="Chaparral Pro Light" pitchFamily="18" charset="0"/>
              </a:rPr>
              <a:t> </a:t>
            </a:r>
            <a:r>
              <a:rPr lang="en-GB" sz="7200" b="1" dirty="0" err="1">
                <a:latin typeface="Chaparral Pro Light" pitchFamily="18" charset="0"/>
              </a:rPr>
              <a:t>fitia</a:t>
            </a:r>
            <a:r>
              <a:rPr lang="fr-FR" sz="7200" b="1" dirty="0" smtClean="0">
                <a:effectLst/>
                <a:latin typeface="Chaparral Pro Light" pitchFamily="18" charset="0"/>
              </a:rPr>
              <a:t/>
            </a:r>
            <a:br>
              <a:rPr lang="fr-FR" sz="7200" b="1" dirty="0" smtClean="0">
                <a:effectLst/>
                <a:latin typeface="Chaparral Pro Light" pitchFamily="18" charset="0"/>
              </a:rPr>
            </a:br>
            <a:r>
              <a:rPr lang="en-GB" sz="7200" b="1" dirty="0">
                <a:latin typeface="Chaparral Pro Light" pitchFamily="18" charset="0"/>
              </a:rPr>
              <a:t>   </a:t>
            </a:r>
            <a:r>
              <a:rPr lang="en-GB" sz="7200" b="1" dirty="0" err="1" smtClean="0">
                <a:latin typeface="Chaparral Pro Light" pitchFamily="18" charset="0"/>
              </a:rPr>
              <a:t>Nasehon’Andriamanitra</a:t>
            </a:r>
            <a:endParaRPr lang="fr-FR" sz="7200" b="1" dirty="0">
              <a:latin typeface="Chaparral Pro Ligh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81493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704" y="1268760"/>
            <a:ext cx="12192000" cy="1752600"/>
          </a:xfrm>
        </p:spPr>
        <p:txBody>
          <a:bodyPr>
            <a:noAutofit/>
          </a:bodyPr>
          <a:lstStyle/>
          <a:p>
            <a:r>
              <a:rPr lang="en-GB" sz="6600" b="1" dirty="0">
                <a:solidFill>
                  <a:schemeClr val="tx1"/>
                </a:solidFill>
              </a:rPr>
              <a:t> He! </a:t>
            </a:r>
            <a:r>
              <a:rPr lang="en-GB" sz="6600" b="1" dirty="0" err="1">
                <a:solidFill>
                  <a:schemeClr val="tx1"/>
                </a:solidFill>
              </a:rPr>
              <a:t>ravo</a:t>
            </a:r>
            <a:r>
              <a:rPr lang="en-GB" sz="6600" b="1" dirty="0">
                <a:solidFill>
                  <a:schemeClr val="tx1"/>
                </a:solidFill>
              </a:rPr>
              <a:t> </a:t>
            </a:r>
            <a:r>
              <a:rPr lang="en-GB" sz="6600" b="1" dirty="0" err="1">
                <a:solidFill>
                  <a:schemeClr val="tx1"/>
                </a:solidFill>
              </a:rPr>
              <a:t>ny</a:t>
            </a:r>
            <a:r>
              <a:rPr lang="en-GB" sz="6600" b="1" dirty="0">
                <a:solidFill>
                  <a:schemeClr val="tx1"/>
                </a:solidFill>
              </a:rPr>
              <a:t> </a:t>
            </a:r>
            <a:r>
              <a:rPr lang="en-GB" sz="6600" b="1" dirty="0" err="1">
                <a:solidFill>
                  <a:schemeClr val="tx1"/>
                </a:solidFill>
              </a:rPr>
              <a:t>fo</a:t>
            </a:r>
            <a:r>
              <a:rPr lang="en-GB" sz="6600" b="1" dirty="0" smtClean="0">
                <a:solidFill>
                  <a:schemeClr val="tx1"/>
                </a:solidFill>
              </a:rPr>
              <a:t>, </a:t>
            </a:r>
            <a:r>
              <a:rPr lang="en-GB" sz="6600" b="1" dirty="0">
                <a:solidFill>
                  <a:schemeClr val="tx1"/>
                </a:solidFill>
              </a:rPr>
              <a:t>He! </a:t>
            </a:r>
            <a:r>
              <a:rPr lang="en-GB" sz="6600" b="1" dirty="0" err="1">
                <a:solidFill>
                  <a:schemeClr val="tx1"/>
                </a:solidFill>
              </a:rPr>
              <a:t>mirana</a:t>
            </a:r>
            <a:r>
              <a:rPr lang="en-GB" sz="6600" b="1" dirty="0">
                <a:solidFill>
                  <a:schemeClr val="tx1"/>
                </a:solidFill>
              </a:rPr>
              <a:t> </a:t>
            </a:r>
            <a:r>
              <a:rPr lang="en-GB" sz="6600" b="1" dirty="0" err="1">
                <a:solidFill>
                  <a:schemeClr val="tx1"/>
                </a:solidFill>
              </a:rPr>
              <a:t>koa</a:t>
            </a:r>
            <a:endParaRPr lang="fr-FR" sz="6600" b="1" dirty="0" smtClean="0">
              <a:solidFill>
                <a:schemeClr val="tx1"/>
              </a:solidFill>
              <a:effectLst/>
            </a:endParaRPr>
          </a:p>
          <a:p>
            <a:r>
              <a:rPr lang="en-GB" sz="6600" b="1" dirty="0">
                <a:solidFill>
                  <a:schemeClr val="tx1"/>
                </a:solidFill>
              </a:rPr>
              <a:t> </a:t>
            </a:r>
            <a:r>
              <a:rPr lang="en-GB" sz="6600" b="1" dirty="0" err="1" smtClean="0">
                <a:solidFill>
                  <a:schemeClr val="tx1"/>
                </a:solidFill>
              </a:rPr>
              <a:t>Mifaly</a:t>
            </a:r>
            <a:r>
              <a:rPr lang="en-GB" sz="6600" b="1" dirty="0" smtClean="0">
                <a:solidFill>
                  <a:schemeClr val="tx1"/>
                </a:solidFill>
              </a:rPr>
              <a:t> </a:t>
            </a:r>
            <a:r>
              <a:rPr lang="en-GB" sz="6600" b="1" dirty="0">
                <a:solidFill>
                  <a:schemeClr val="tx1"/>
                </a:solidFill>
              </a:rPr>
              <a:t>(</a:t>
            </a:r>
            <a:r>
              <a:rPr lang="en-GB" sz="6600" b="1" dirty="0" err="1">
                <a:solidFill>
                  <a:schemeClr val="tx1"/>
                </a:solidFill>
              </a:rPr>
              <a:t>falifaly</a:t>
            </a:r>
            <a:r>
              <a:rPr lang="en-GB" sz="6600" b="1" dirty="0" smtClean="0">
                <a:solidFill>
                  <a:schemeClr val="tx1"/>
                </a:solidFill>
              </a:rPr>
              <a:t>),  </a:t>
            </a:r>
            <a:r>
              <a:rPr lang="en-GB" sz="6600" b="1" dirty="0" err="1">
                <a:solidFill>
                  <a:schemeClr val="tx1"/>
                </a:solidFill>
              </a:rPr>
              <a:t>sambatra</a:t>
            </a:r>
            <a:r>
              <a:rPr lang="en-GB" sz="6600" b="1" dirty="0">
                <a:solidFill>
                  <a:schemeClr val="tx1"/>
                </a:solidFill>
              </a:rPr>
              <a:t> </a:t>
            </a:r>
            <a:r>
              <a:rPr lang="en-GB" sz="6600" b="1" dirty="0" err="1">
                <a:solidFill>
                  <a:schemeClr val="tx1"/>
                </a:solidFill>
              </a:rPr>
              <a:t>doria</a:t>
            </a:r>
            <a:endParaRPr lang="fr-FR" sz="6600" b="1" dirty="0" smtClean="0">
              <a:solidFill>
                <a:schemeClr val="tx1"/>
              </a:solidFill>
              <a:effectLst/>
            </a:endParaRPr>
          </a:p>
          <a:p>
            <a:r>
              <a:rPr lang="en-GB" sz="6600" b="1" dirty="0">
                <a:solidFill>
                  <a:schemeClr val="tx1"/>
                </a:solidFill>
              </a:rPr>
              <a:t>     </a:t>
            </a:r>
            <a:r>
              <a:rPr lang="en-GB" sz="6600" b="1" dirty="0" err="1">
                <a:solidFill>
                  <a:schemeClr val="tx1"/>
                </a:solidFill>
              </a:rPr>
              <a:t>Miventy</a:t>
            </a:r>
            <a:r>
              <a:rPr lang="en-GB" sz="6600" b="1" dirty="0">
                <a:solidFill>
                  <a:schemeClr val="tx1"/>
                </a:solidFill>
              </a:rPr>
              <a:t> </a:t>
            </a:r>
            <a:r>
              <a:rPr lang="en-GB" sz="6600" b="1" dirty="0" err="1">
                <a:solidFill>
                  <a:schemeClr val="tx1"/>
                </a:solidFill>
              </a:rPr>
              <a:t>ny</a:t>
            </a:r>
            <a:r>
              <a:rPr lang="en-GB" sz="6600" b="1" dirty="0">
                <a:solidFill>
                  <a:schemeClr val="tx1"/>
                </a:solidFill>
              </a:rPr>
              <a:t> </a:t>
            </a:r>
            <a:r>
              <a:rPr lang="en-GB" sz="6600" b="1" dirty="0" err="1">
                <a:solidFill>
                  <a:schemeClr val="tx1"/>
                </a:solidFill>
              </a:rPr>
              <a:t>hiran’ny</a:t>
            </a:r>
            <a:r>
              <a:rPr lang="en-GB" sz="6600" b="1" dirty="0">
                <a:solidFill>
                  <a:schemeClr val="tx1"/>
                </a:solidFill>
              </a:rPr>
              <a:t> </a:t>
            </a:r>
            <a:r>
              <a:rPr lang="en-GB" sz="6600" b="1" dirty="0" err="1">
                <a:solidFill>
                  <a:schemeClr val="tx1"/>
                </a:solidFill>
              </a:rPr>
              <a:t>lanitra</a:t>
            </a:r>
            <a:endParaRPr lang="fr-FR" sz="6600" b="1" dirty="0" smtClean="0">
              <a:solidFill>
                <a:schemeClr val="tx1"/>
              </a:solidFill>
              <a:effectLst/>
            </a:endParaRPr>
          </a:p>
          <a:p>
            <a:r>
              <a:rPr lang="en-GB" sz="6600" b="1" dirty="0">
                <a:solidFill>
                  <a:schemeClr val="tx1"/>
                </a:solidFill>
              </a:rPr>
              <a:t>     </a:t>
            </a:r>
            <a:r>
              <a:rPr lang="en-GB" sz="6600" b="1" dirty="0" err="1">
                <a:solidFill>
                  <a:schemeClr val="tx1"/>
                </a:solidFill>
              </a:rPr>
              <a:t>Haleloia</a:t>
            </a:r>
            <a:r>
              <a:rPr lang="en-GB" sz="6600" b="1" dirty="0">
                <a:solidFill>
                  <a:schemeClr val="tx1"/>
                </a:solidFill>
              </a:rPr>
              <a:t> !</a:t>
            </a:r>
            <a:endParaRPr lang="fr-FR" sz="6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4357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404664"/>
            <a:ext cx="12192000" cy="6093296"/>
          </a:xfrm>
        </p:spPr>
        <p:txBody>
          <a:bodyPr>
            <a:noAutofit/>
          </a:bodyPr>
          <a:lstStyle/>
          <a:p>
            <a:r>
              <a:rPr lang="en-GB" sz="6600" b="1" dirty="0" smtClean="0">
                <a:latin typeface="Chaparral Pro Light" pitchFamily="18" charset="0"/>
              </a:rPr>
              <a:t>2 </a:t>
            </a:r>
            <a:r>
              <a:rPr lang="en-GB" sz="6600" b="1" dirty="0">
                <a:latin typeface="Chaparral Pro Light" pitchFamily="18" charset="0"/>
              </a:rPr>
              <a:t>‘Lay </a:t>
            </a:r>
            <a:r>
              <a:rPr lang="en-GB" sz="6600" b="1" dirty="0" err="1" smtClean="0">
                <a:latin typeface="Chaparral Pro Light" pitchFamily="18" charset="0"/>
              </a:rPr>
              <a:t>alim-pamonjena</a:t>
            </a:r>
            <a:r>
              <a:rPr lang="en-GB" sz="6600" b="1" dirty="0" smtClean="0">
                <a:latin typeface="Chaparral Pro Light" pitchFamily="18" charset="0"/>
              </a:rPr>
              <a:t> </a:t>
            </a:r>
            <a:r>
              <a:rPr lang="en-GB" sz="6600" b="1" dirty="0">
                <a:latin typeface="Chaparral Pro Light" pitchFamily="18" charset="0"/>
              </a:rPr>
              <a:t>(</a:t>
            </a:r>
            <a:r>
              <a:rPr lang="en-GB" sz="6600" b="1" dirty="0" err="1">
                <a:latin typeface="Chaparral Pro Light" pitchFamily="18" charset="0"/>
              </a:rPr>
              <a:t>famonjena</a:t>
            </a:r>
            <a:r>
              <a:rPr lang="en-GB" sz="6600" b="1" dirty="0">
                <a:latin typeface="Chaparral Pro Light" pitchFamily="18" charset="0"/>
              </a:rPr>
              <a:t>)</a:t>
            </a:r>
            <a:r>
              <a:rPr lang="fr-FR" sz="6600" b="1" dirty="0" smtClean="0">
                <a:effectLst/>
                <a:latin typeface="Chaparral Pro Light" pitchFamily="18" charset="0"/>
              </a:rPr>
              <a:t/>
            </a:r>
            <a:br>
              <a:rPr lang="fr-FR" sz="6600" b="1" dirty="0" smtClean="0">
                <a:effectLst/>
                <a:latin typeface="Chaparral Pro Light" pitchFamily="18" charset="0"/>
              </a:rPr>
            </a:br>
            <a:r>
              <a:rPr lang="en-GB" sz="6600" b="1" dirty="0">
                <a:latin typeface="Chaparral Pro Light" pitchFamily="18" charset="0"/>
              </a:rPr>
              <a:t>   </a:t>
            </a:r>
            <a:r>
              <a:rPr lang="en-GB" sz="6600" b="1" dirty="0" err="1">
                <a:latin typeface="Chaparral Pro Light" pitchFamily="18" charset="0"/>
              </a:rPr>
              <a:t>Tsarovana</a:t>
            </a:r>
            <a:r>
              <a:rPr lang="en-GB" sz="6600" b="1" dirty="0">
                <a:latin typeface="Chaparral Pro Light" pitchFamily="18" charset="0"/>
              </a:rPr>
              <a:t> </a:t>
            </a:r>
            <a:r>
              <a:rPr lang="en-GB" sz="6600" b="1" dirty="0" err="1">
                <a:latin typeface="Chaparral Pro Light" pitchFamily="18" charset="0"/>
              </a:rPr>
              <a:t>eto</a:t>
            </a:r>
            <a:r>
              <a:rPr lang="en-GB" sz="6600" b="1" dirty="0">
                <a:latin typeface="Chaparral Pro Light" pitchFamily="18" charset="0"/>
              </a:rPr>
              <a:t> </a:t>
            </a:r>
            <a:r>
              <a:rPr lang="en-GB" sz="6600" b="1" dirty="0" err="1">
                <a:latin typeface="Chaparral Pro Light" pitchFamily="18" charset="0"/>
              </a:rPr>
              <a:t>tokoa</a:t>
            </a:r>
            <a:r>
              <a:rPr lang="fr-FR" sz="6600" b="1" dirty="0" smtClean="0">
                <a:effectLst/>
                <a:latin typeface="Chaparral Pro Light" pitchFamily="18" charset="0"/>
              </a:rPr>
              <a:t/>
            </a:r>
            <a:br>
              <a:rPr lang="fr-FR" sz="6600" b="1" dirty="0" smtClean="0">
                <a:effectLst/>
                <a:latin typeface="Chaparral Pro Light" pitchFamily="18" charset="0"/>
              </a:rPr>
            </a:br>
            <a:r>
              <a:rPr lang="en-GB" sz="6600" b="1" dirty="0">
                <a:latin typeface="Chaparral Pro Light" pitchFamily="18" charset="0"/>
              </a:rPr>
              <a:t>   </a:t>
            </a:r>
            <a:r>
              <a:rPr lang="en-GB" sz="6600" b="1" dirty="0" err="1">
                <a:latin typeface="Chaparral Pro Light" pitchFamily="18" charset="0"/>
              </a:rPr>
              <a:t>Fa</a:t>
            </a:r>
            <a:r>
              <a:rPr lang="en-GB" sz="6600" b="1" dirty="0">
                <a:latin typeface="Chaparral Pro Light" pitchFamily="18" charset="0"/>
              </a:rPr>
              <a:t> vita </a:t>
            </a:r>
            <a:r>
              <a:rPr lang="en-GB" sz="6600" b="1" dirty="0" err="1">
                <a:latin typeface="Chaparral Pro Light" pitchFamily="18" charset="0"/>
              </a:rPr>
              <a:t>fanekena</a:t>
            </a:r>
            <a:r>
              <a:rPr lang="fr-FR" sz="6600" b="1" dirty="0" smtClean="0">
                <a:effectLst/>
                <a:latin typeface="Chaparral Pro Light" pitchFamily="18" charset="0"/>
              </a:rPr>
              <a:t/>
            </a:r>
            <a:br>
              <a:rPr lang="fr-FR" sz="6600" b="1" dirty="0" smtClean="0">
                <a:effectLst/>
                <a:latin typeface="Chaparral Pro Light" pitchFamily="18" charset="0"/>
              </a:rPr>
            </a:br>
            <a:r>
              <a:rPr lang="en-GB" sz="6600" b="1" dirty="0">
                <a:latin typeface="Chaparral Pro Light" pitchFamily="18" charset="0"/>
              </a:rPr>
              <a:t>   </a:t>
            </a:r>
            <a:r>
              <a:rPr lang="en-GB" sz="6600" b="1" dirty="0" err="1">
                <a:latin typeface="Chaparral Pro Light" pitchFamily="18" charset="0"/>
              </a:rPr>
              <a:t>Izaho</a:t>
            </a:r>
            <a:r>
              <a:rPr lang="en-GB" sz="6600" b="1" dirty="0">
                <a:latin typeface="Chaparral Pro Light" pitchFamily="18" charset="0"/>
              </a:rPr>
              <a:t> </a:t>
            </a:r>
            <a:r>
              <a:rPr lang="en-GB" sz="6600" b="1" dirty="0" err="1">
                <a:latin typeface="Chaparral Pro Light" pitchFamily="18" charset="0"/>
              </a:rPr>
              <a:t>sy</a:t>
            </a:r>
            <a:r>
              <a:rPr lang="en-GB" sz="6600" b="1" dirty="0">
                <a:latin typeface="Chaparral Pro Light" pitchFamily="18" charset="0"/>
              </a:rPr>
              <a:t> </a:t>
            </a:r>
            <a:r>
              <a:rPr lang="en-GB" sz="6600" b="1" dirty="0" err="1">
                <a:latin typeface="Chaparral Pro Light" pitchFamily="18" charset="0"/>
              </a:rPr>
              <a:t>ny</a:t>
            </a:r>
            <a:r>
              <a:rPr lang="en-GB" sz="6600" b="1" dirty="0">
                <a:latin typeface="Chaparral Pro Light" pitchFamily="18" charset="0"/>
              </a:rPr>
              <a:t> </a:t>
            </a:r>
            <a:r>
              <a:rPr lang="en-GB" sz="6600" b="1" dirty="0" err="1">
                <a:latin typeface="Chaparral Pro Light" pitchFamily="18" charset="0"/>
              </a:rPr>
              <a:t>Tompo</a:t>
            </a:r>
            <a:r>
              <a:rPr lang="en-GB" sz="6600" b="1" dirty="0">
                <a:latin typeface="Chaparral Pro Light" pitchFamily="18" charset="0"/>
              </a:rPr>
              <a:t> </a:t>
            </a:r>
            <a:r>
              <a:rPr lang="en-GB" sz="6600" b="1" dirty="0" err="1">
                <a:latin typeface="Chaparral Pro Light" pitchFamily="18" charset="0"/>
              </a:rPr>
              <a:t>soa</a:t>
            </a:r>
            <a:r>
              <a:rPr lang="fr-FR" sz="6600" b="1" dirty="0" smtClean="0">
                <a:effectLst/>
                <a:latin typeface="Chaparral Pro Light" pitchFamily="18" charset="0"/>
              </a:rPr>
              <a:t/>
            </a:r>
            <a:br>
              <a:rPr lang="fr-FR" sz="6600" b="1" dirty="0" smtClean="0">
                <a:effectLst/>
                <a:latin typeface="Chaparral Pro Light" pitchFamily="18" charset="0"/>
              </a:rPr>
            </a:br>
            <a:r>
              <a:rPr lang="en-GB" sz="6600" b="1" dirty="0">
                <a:latin typeface="Chaparral Pro Light" pitchFamily="18" charset="0"/>
              </a:rPr>
              <a:t>   </a:t>
            </a:r>
            <a:r>
              <a:rPr lang="en-GB" sz="6600" b="1" dirty="0" err="1">
                <a:latin typeface="Chaparral Pro Light" pitchFamily="18" charset="0"/>
              </a:rPr>
              <a:t>Ny</a:t>
            </a:r>
            <a:r>
              <a:rPr lang="en-GB" sz="6600" b="1" dirty="0">
                <a:latin typeface="Chaparral Pro Light" pitchFamily="18" charset="0"/>
              </a:rPr>
              <a:t> </a:t>
            </a:r>
            <a:r>
              <a:rPr lang="en-GB" sz="6600" b="1" dirty="0" err="1">
                <a:latin typeface="Chaparral Pro Light" pitchFamily="18" charset="0"/>
              </a:rPr>
              <a:t>tenako</a:t>
            </a:r>
            <a:r>
              <a:rPr lang="en-GB" sz="6600" b="1" dirty="0">
                <a:latin typeface="Chaparral Pro Light" pitchFamily="18" charset="0"/>
              </a:rPr>
              <a:t> </a:t>
            </a:r>
            <a:r>
              <a:rPr lang="en-GB" sz="6600" b="1" dirty="0" err="1">
                <a:latin typeface="Chaparral Pro Light" pitchFamily="18" charset="0"/>
              </a:rPr>
              <a:t>atolotro</a:t>
            </a:r>
            <a:r>
              <a:rPr lang="fr-FR" sz="6600" b="1" dirty="0" smtClean="0">
                <a:effectLst/>
                <a:latin typeface="Chaparral Pro Light" pitchFamily="18" charset="0"/>
              </a:rPr>
              <a:t/>
            </a:r>
            <a:br>
              <a:rPr lang="fr-FR" sz="6600" b="1" dirty="0" smtClean="0">
                <a:effectLst/>
                <a:latin typeface="Chaparral Pro Light" pitchFamily="18" charset="0"/>
              </a:rPr>
            </a:br>
            <a:r>
              <a:rPr lang="en-GB" sz="6600" b="1" dirty="0">
                <a:latin typeface="Chaparral Pro Light" pitchFamily="18" charset="0"/>
              </a:rPr>
              <a:t>   </a:t>
            </a:r>
            <a:r>
              <a:rPr lang="en-GB" sz="6600" b="1" dirty="0" err="1">
                <a:latin typeface="Chaparral Pro Light" pitchFamily="18" charset="0"/>
              </a:rPr>
              <a:t>Ny</a:t>
            </a:r>
            <a:r>
              <a:rPr lang="en-GB" sz="6600" b="1" dirty="0">
                <a:latin typeface="Chaparral Pro Light" pitchFamily="18" charset="0"/>
              </a:rPr>
              <a:t> </a:t>
            </a:r>
            <a:r>
              <a:rPr lang="en-GB" sz="6600" b="1" dirty="0" err="1">
                <a:latin typeface="Chaparral Pro Light" pitchFamily="18" charset="0"/>
              </a:rPr>
              <a:t>tenany</a:t>
            </a:r>
            <a:r>
              <a:rPr lang="en-GB" sz="6600" b="1" dirty="0">
                <a:latin typeface="Chaparral Pro Light" pitchFamily="18" charset="0"/>
              </a:rPr>
              <a:t> </a:t>
            </a:r>
            <a:r>
              <a:rPr lang="en-GB" sz="6600" b="1" dirty="0" err="1">
                <a:latin typeface="Chaparral Pro Light" pitchFamily="18" charset="0"/>
              </a:rPr>
              <a:t>ho</a:t>
            </a:r>
            <a:r>
              <a:rPr lang="en-GB" sz="6600" b="1" dirty="0">
                <a:latin typeface="Chaparral Pro Light" pitchFamily="18" charset="0"/>
              </a:rPr>
              <a:t> </a:t>
            </a:r>
            <a:r>
              <a:rPr lang="en-GB" sz="6600" b="1" dirty="0" err="1">
                <a:latin typeface="Chaparral Pro Light" pitchFamily="18" charset="0"/>
              </a:rPr>
              <a:t>avotro</a:t>
            </a:r>
            <a:r>
              <a:rPr lang="en-GB" sz="6600" b="1" dirty="0">
                <a:latin typeface="Chaparral Pro Light" pitchFamily="18" charset="0"/>
              </a:rPr>
              <a:t>.</a:t>
            </a:r>
            <a:endParaRPr lang="fr-FR" sz="6600" b="1" dirty="0">
              <a:effectLst/>
              <a:latin typeface="Chaparral Pro Light" pitchFamily="18" charset="0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895600" y="3933056"/>
            <a:ext cx="6400800" cy="1752600"/>
          </a:xfrm>
        </p:spPr>
        <p:txBody>
          <a:bodyPr>
            <a:noAutofit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 </a:t>
            </a:r>
            <a:endParaRPr lang="fr-F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6232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704" y="1268760"/>
            <a:ext cx="12192000" cy="1752600"/>
          </a:xfrm>
        </p:spPr>
        <p:txBody>
          <a:bodyPr>
            <a:noAutofit/>
          </a:bodyPr>
          <a:lstStyle/>
          <a:p>
            <a:r>
              <a:rPr lang="en-GB" sz="6600" b="1" dirty="0">
                <a:solidFill>
                  <a:schemeClr val="tx1"/>
                </a:solidFill>
              </a:rPr>
              <a:t> He! </a:t>
            </a:r>
            <a:r>
              <a:rPr lang="en-GB" sz="6600" b="1" dirty="0" err="1">
                <a:solidFill>
                  <a:schemeClr val="tx1"/>
                </a:solidFill>
              </a:rPr>
              <a:t>ravo</a:t>
            </a:r>
            <a:r>
              <a:rPr lang="en-GB" sz="6600" b="1" dirty="0">
                <a:solidFill>
                  <a:schemeClr val="tx1"/>
                </a:solidFill>
              </a:rPr>
              <a:t> </a:t>
            </a:r>
            <a:r>
              <a:rPr lang="en-GB" sz="6600" b="1" dirty="0" err="1">
                <a:solidFill>
                  <a:schemeClr val="tx1"/>
                </a:solidFill>
              </a:rPr>
              <a:t>ny</a:t>
            </a:r>
            <a:r>
              <a:rPr lang="en-GB" sz="6600" b="1" dirty="0">
                <a:solidFill>
                  <a:schemeClr val="tx1"/>
                </a:solidFill>
              </a:rPr>
              <a:t> </a:t>
            </a:r>
            <a:r>
              <a:rPr lang="en-GB" sz="6600" b="1" dirty="0" err="1">
                <a:solidFill>
                  <a:schemeClr val="tx1"/>
                </a:solidFill>
              </a:rPr>
              <a:t>fo</a:t>
            </a:r>
            <a:r>
              <a:rPr lang="en-GB" sz="6600" b="1" dirty="0" smtClean="0">
                <a:solidFill>
                  <a:schemeClr val="tx1"/>
                </a:solidFill>
              </a:rPr>
              <a:t>, </a:t>
            </a:r>
            <a:r>
              <a:rPr lang="en-GB" sz="6600" b="1" dirty="0">
                <a:solidFill>
                  <a:schemeClr val="tx1"/>
                </a:solidFill>
              </a:rPr>
              <a:t>He! </a:t>
            </a:r>
            <a:r>
              <a:rPr lang="en-GB" sz="6600" b="1" dirty="0" err="1">
                <a:solidFill>
                  <a:schemeClr val="tx1"/>
                </a:solidFill>
              </a:rPr>
              <a:t>mirana</a:t>
            </a:r>
            <a:r>
              <a:rPr lang="en-GB" sz="6600" b="1" dirty="0">
                <a:solidFill>
                  <a:schemeClr val="tx1"/>
                </a:solidFill>
              </a:rPr>
              <a:t> </a:t>
            </a:r>
            <a:r>
              <a:rPr lang="en-GB" sz="6600" b="1" dirty="0" err="1">
                <a:solidFill>
                  <a:schemeClr val="tx1"/>
                </a:solidFill>
              </a:rPr>
              <a:t>koa</a:t>
            </a:r>
            <a:endParaRPr lang="fr-FR" sz="6600" b="1" dirty="0" smtClean="0">
              <a:solidFill>
                <a:schemeClr val="tx1"/>
              </a:solidFill>
              <a:effectLst/>
            </a:endParaRPr>
          </a:p>
          <a:p>
            <a:r>
              <a:rPr lang="en-GB" sz="6600" b="1" dirty="0">
                <a:solidFill>
                  <a:schemeClr val="tx1"/>
                </a:solidFill>
              </a:rPr>
              <a:t> </a:t>
            </a:r>
            <a:r>
              <a:rPr lang="en-GB" sz="6600" b="1" dirty="0" err="1" smtClean="0">
                <a:solidFill>
                  <a:schemeClr val="tx1"/>
                </a:solidFill>
              </a:rPr>
              <a:t>Mifaly</a:t>
            </a:r>
            <a:r>
              <a:rPr lang="en-GB" sz="6600" b="1" dirty="0" smtClean="0">
                <a:solidFill>
                  <a:schemeClr val="tx1"/>
                </a:solidFill>
              </a:rPr>
              <a:t> </a:t>
            </a:r>
            <a:r>
              <a:rPr lang="en-GB" sz="6600" b="1" dirty="0">
                <a:solidFill>
                  <a:schemeClr val="tx1"/>
                </a:solidFill>
              </a:rPr>
              <a:t>(</a:t>
            </a:r>
            <a:r>
              <a:rPr lang="en-GB" sz="6600" b="1" dirty="0" err="1">
                <a:solidFill>
                  <a:schemeClr val="tx1"/>
                </a:solidFill>
              </a:rPr>
              <a:t>falifaly</a:t>
            </a:r>
            <a:r>
              <a:rPr lang="en-GB" sz="6600" b="1" dirty="0" smtClean="0">
                <a:solidFill>
                  <a:schemeClr val="tx1"/>
                </a:solidFill>
              </a:rPr>
              <a:t>),  </a:t>
            </a:r>
            <a:r>
              <a:rPr lang="en-GB" sz="6600" b="1" dirty="0" err="1">
                <a:solidFill>
                  <a:schemeClr val="tx1"/>
                </a:solidFill>
              </a:rPr>
              <a:t>sambatra</a:t>
            </a:r>
            <a:r>
              <a:rPr lang="en-GB" sz="6600" b="1" dirty="0">
                <a:solidFill>
                  <a:schemeClr val="tx1"/>
                </a:solidFill>
              </a:rPr>
              <a:t> </a:t>
            </a:r>
            <a:r>
              <a:rPr lang="en-GB" sz="6600" b="1" dirty="0" err="1">
                <a:solidFill>
                  <a:schemeClr val="tx1"/>
                </a:solidFill>
              </a:rPr>
              <a:t>doria</a:t>
            </a:r>
            <a:endParaRPr lang="fr-FR" sz="6600" b="1" dirty="0" smtClean="0">
              <a:solidFill>
                <a:schemeClr val="tx1"/>
              </a:solidFill>
              <a:effectLst/>
            </a:endParaRPr>
          </a:p>
          <a:p>
            <a:r>
              <a:rPr lang="en-GB" sz="6600" b="1" dirty="0">
                <a:solidFill>
                  <a:schemeClr val="tx1"/>
                </a:solidFill>
              </a:rPr>
              <a:t>     </a:t>
            </a:r>
            <a:r>
              <a:rPr lang="en-GB" sz="6600" b="1" dirty="0" err="1">
                <a:solidFill>
                  <a:schemeClr val="tx1"/>
                </a:solidFill>
              </a:rPr>
              <a:t>Miventy</a:t>
            </a:r>
            <a:r>
              <a:rPr lang="en-GB" sz="6600" b="1" dirty="0">
                <a:solidFill>
                  <a:schemeClr val="tx1"/>
                </a:solidFill>
              </a:rPr>
              <a:t> </a:t>
            </a:r>
            <a:r>
              <a:rPr lang="en-GB" sz="6600" b="1" dirty="0" err="1">
                <a:solidFill>
                  <a:schemeClr val="tx1"/>
                </a:solidFill>
              </a:rPr>
              <a:t>ny</a:t>
            </a:r>
            <a:r>
              <a:rPr lang="en-GB" sz="6600" b="1" dirty="0">
                <a:solidFill>
                  <a:schemeClr val="tx1"/>
                </a:solidFill>
              </a:rPr>
              <a:t> </a:t>
            </a:r>
            <a:r>
              <a:rPr lang="en-GB" sz="6600" b="1" dirty="0" err="1">
                <a:solidFill>
                  <a:schemeClr val="tx1"/>
                </a:solidFill>
              </a:rPr>
              <a:t>hiran’ny</a:t>
            </a:r>
            <a:r>
              <a:rPr lang="en-GB" sz="6600" b="1" dirty="0">
                <a:solidFill>
                  <a:schemeClr val="tx1"/>
                </a:solidFill>
              </a:rPr>
              <a:t> </a:t>
            </a:r>
            <a:r>
              <a:rPr lang="en-GB" sz="6600" b="1" dirty="0" err="1">
                <a:solidFill>
                  <a:schemeClr val="tx1"/>
                </a:solidFill>
              </a:rPr>
              <a:t>lanitra</a:t>
            </a:r>
            <a:endParaRPr lang="fr-FR" sz="6600" b="1" dirty="0" smtClean="0">
              <a:solidFill>
                <a:schemeClr val="tx1"/>
              </a:solidFill>
              <a:effectLst/>
            </a:endParaRPr>
          </a:p>
          <a:p>
            <a:r>
              <a:rPr lang="en-GB" sz="6600" b="1" dirty="0">
                <a:solidFill>
                  <a:schemeClr val="tx1"/>
                </a:solidFill>
              </a:rPr>
              <a:t>     </a:t>
            </a:r>
            <a:r>
              <a:rPr lang="en-GB" sz="6600" b="1" dirty="0" err="1">
                <a:solidFill>
                  <a:schemeClr val="tx1"/>
                </a:solidFill>
              </a:rPr>
              <a:t>Haleloia</a:t>
            </a:r>
            <a:r>
              <a:rPr lang="en-GB" sz="6600" b="1" dirty="0">
                <a:solidFill>
                  <a:schemeClr val="tx1"/>
                </a:solidFill>
              </a:rPr>
              <a:t> !</a:t>
            </a:r>
            <a:endParaRPr lang="fr-FR" sz="6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20199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-8736" y="548680"/>
            <a:ext cx="12192000" cy="5790504"/>
          </a:xfrm>
        </p:spPr>
        <p:txBody>
          <a:bodyPr>
            <a:noAutofit/>
          </a:bodyPr>
          <a:lstStyle/>
          <a:p>
            <a:r>
              <a:rPr lang="en-GB" sz="7200" b="1" dirty="0" smtClean="0">
                <a:latin typeface="Chaparral Pro Light" pitchFamily="18" charset="0"/>
              </a:rPr>
              <a:t>3 </a:t>
            </a:r>
            <a:r>
              <a:rPr lang="en-GB" sz="7200" b="1" dirty="0">
                <a:latin typeface="Chaparral Pro Light" pitchFamily="18" charset="0"/>
              </a:rPr>
              <a:t>‘Lay </a:t>
            </a:r>
            <a:r>
              <a:rPr lang="en-GB" sz="7200" b="1" dirty="0" err="1">
                <a:latin typeface="Chaparral Pro Light" pitchFamily="18" charset="0"/>
              </a:rPr>
              <a:t>alim-pamonjena</a:t>
            </a:r>
            <a:r>
              <a:rPr lang="fr-FR" sz="7200" b="1" dirty="0" smtClean="0">
                <a:effectLst/>
                <a:latin typeface="Chaparral Pro Light" pitchFamily="18" charset="0"/>
              </a:rPr>
              <a:t/>
            </a:r>
            <a:br>
              <a:rPr lang="fr-FR" sz="7200" b="1" dirty="0" smtClean="0">
                <a:effectLst/>
                <a:latin typeface="Chaparral Pro Light" pitchFamily="18" charset="0"/>
              </a:rPr>
            </a:br>
            <a:r>
              <a:rPr lang="en-GB" sz="7200" b="1" dirty="0">
                <a:latin typeface="Chaparral Pro Light" pitchFamily="18" charset="0"/>
              </a:rPr>
              <a:t>   </a:t>
            </a:r>
            <a:r>
              <a:rPr lang="en-GB" sz="7200" b="1" dirty="0" err="1">
                <a:latin typeface="Chaparral Pro Light" pitchFamily="18" charset="0"/>
              </a:rPr>
              <a:t>Tsarovana</a:t>
            </a:r>
            <a:r>
              <a:rPr lang="en-GB" sz="7200" b="1" dirty="0">
                <a:latin typeface="Chaparral Pro Light" pitchFamily="18" charset="0"/>
              </a:rPr>
              <a:t> </a:t>
            </a:r>
            <a:r>
              <a:rPr lang="en-GB" sz="7200" b="1" dirty="0" err="1">
                <a:latin typeface="Chaparral Pro Light" pitchFamily="18" charset="0"/>
              </a:rPr>
              <a:t>eto</a:t>
            </a:r>
            <a:r>
              <a:rPr lang="en-GB" sz="7200" b="1" dirty="0">
                <a:latin typeface="Chaparral Pro Light" pitchFamily="18" charset="0"/>
              </a:rPr>
              <a:t> </a:t>
            </a:r>
            <a:r>
              <a:rPr lang="en-GB" sz="7200" b="1" dirty="0" err="1">
                <a:latin typeface="Chaparral Pro Light" pitchFamily="18" charset="0"/>
              </a:rPr>
              <a:t>tokoa</a:t>
            </a:r>
            <a:r>
              <a:rPr lang="fr-FR" sz="7200" b="1" dirty="0" smtClean="0">
                <a:effectLst/>
                <a:latin typeface="Chaparral Pro Light" pitchFamily="18" charset="0"/>
              </a:rPr>
              <a:t/>
            </a:r>
            <a:br>
              <a:rPr lang="fr-FR" sz="7200" b="1" dirty="0" smtClean="0">
                <a:effectLst/>
                <a:latin typeface="Chaparral Pro Light" pitchFamily="18" charset="0"/>
              </a:rPr>
            </a:br>
            <a:r>
              <a:rPr lang="en-GB" sz="7200" b="1" dirty="0">
                <a:latin typeface="Chaparral Pro Light" pitchFamily="18" charset="0"/>
              </a:rPr>
              <a:t>   </a:t>
            </a:r>
            <a:r>
              <a:rPr lang="en-GB" sz="7200" b="1" dirty="0" err="1">
                <a:latin typeface="Chaparral Pro Light" pitchFamily="18" charset="0"/>
              </a:rPr>
              <a:t>Mpanota</a:t>
            </a:r>
            <a:r>
              <a:rPr lang="en-GB" sz="7200" b="1" dirty="0">
                <a:latin typeface="Chaparral Pro Light" pitchFamily="18" charset="0"/>
              </a:rPr>
              <a:t> </a:t>
            </a:r>
            <a:r>
              <a:rPr lang="en-GB" sz="7200" b="1" dirty="0" err="1">
                <a:latin typeface="Chaparral Pro Light" pitchFamily="18" charset="0"/>
              </a:rPr>
              <a:t>sesehena</a:t>
            </a:r>
            <a:r>
              <a:rPr lang="fr-FR" sz="7200" b="1" dirty="0" smtClean="0">
                <a:effectLst/>
                <a:latin typeface="Chaparral Pro Light" pitchFamily="18" charset="0"/>
              </a:rPr>
              <a:t/>
            </a:r>
            <a:br>
              <a:rPr lang="fr-FR" sz="7200" b="1" dirty="0" smtClean="0">
                <a:effectLst/>
                <a:latin typeface="Chaparral Pro Light" pitchFamily="18" charset="0"/>
              </a:rPr>
            </a:br>
            <a:r>
              <a:rPr lang="en-GB" sz="7200" b="1" dirty="0">
                <a:latin typeface="Chaparral Pro Light" pitchFamily="18" charset="0"/>
              </a:rPr>
              <a:t>   </a:t>
            </a:r>
            <a:r>
              <a:rPr lang="en-GB" sz="7200" b="1" dirty="0" err="1">
                <a:latin typeface="Chaparral Pro Light" pitchFamily="18" charset="0"/>
              </a:rPr>
              <a:t>Mandova</a:t>
            </a:r>
            <a:r>
              <a:rPr lang="en-GB" sz="7200" b="1" dirty="0">
                <a:latin typeface="Chaparral Pro Light" pitchFamily="18" charset="0"/>
              </a:rPr>
              <a:t> </a:t>
            </a:r>
            <a:r>
              <a:rPr lang="en-GB" sz="7200" b="1" dirty="0" err="1">
                <a:latin typeface="Chaparral Pro Light" pitchFamily="18" charset="0"/>
              </a:rPr>
              <a:t>fiainan-tsoa</a:t>
            </a:r>
            <a:r>
              <a:rPr lang="fr-FR" sz="7200" b="1" dirty="0" smtClean="0">
                <a:effectLst/>
                <a:latin typeface="Chaparral Pro Light" pitchFamily="18" charset="0"/>
              </a:rPr>
              <a:t/>
            </a:r>
            <a:br>
              <a:rPr lang="fr-FR" sz="7200" b="1" dirty="0" smtClean="0">
                <a:effectLst/>
                <a:latin typeface="Chaparral Pro Light" pitchFamily="18" charset="0"/>
              </a:rPr>
            </a:br>
            <a:r>
              <a:rPr lang="en-GB" sz="7200" b="1" dirty="0">
                <a:latin typeface="Chaparral Pro Light" pitchFamily="18" charset="0"/>
              </a:rPr>
              <a:t>   ‘lay </a:t>
            </a:r>
            <a:r>
              <a:rPr lang="en-GB" sz="7200" b="1" dirty="0" err="1">
                <a:latin typeface="Chaparral Pro Light" pitchFamily="18" charset="0"/>
              </a:rPr>
              <a:t>alim-pivavahana</a:t>
            </a:r>
            <a:r>
              <a:rPr lang="fr-FR" sz="7200" b="1" dirty="0" smtClean="0">
                <a:effectLst/>
                <a:latin typeface="Chaparral Pro Light" pitchFamily="18" charset="0"/>
              </a:rPr>
              <a:t/>
            </a:r>
            <a:br>
              <a:rPr lang="fr-FR" sz="7200" b="1" dirty="0" smtClean="0">
                <a:effectLst/>
                <a:latin typeface="Chaparral Pro Light" pitchFamily="18" charset="0"/>
              </a:rPr>
            </a:br>
            <a:r>
              <a:rPr lang="en-GB" sz="7200" b="1" dirty="0">
                <a:latin typeface="Chaparral Pro Light" pitchFamily="18" charset="0"/>
              </a:rPr>
              <a:t>   </a:t>
            </a:r>
            <a:r>
              <a:rPr lang="en-GB" sz="7200" b="1" dirty="0" err="1">
                <a:latin typeface="Chaparral Pro Light" pitchFamily="18" charset="0"/>
              </a:rPr>
              <a:t>Nitondra</a:t>
            </a:r>
            <a:r>
              <a:rPr lang="en-GB" sz="7200" b="1" dirty="0">
                <a:latin typeface="Chaparral Pro Light" pitchFamily="18" charset="0"/>
              </a:rPr>
              <a:t> </a:t>
            </a:r>
            <a:r>
              <a:rPr lang="en-GB" sz="7200" b="1" dirty="0" err="1">
                <a:latin typeface="Chaparral Pro Light" pitchFamily="18" charset="0"/>
              </a:rPr>
              <a:t>fiadanana</a:t>
            </a:r>
            <a:r>
              <a:rPr lang="en-GB" sz="7200" b="1" dirty="0">
                <a:latin typeface="Chaparral Pro Light" pitchFamily="18" charset="0"/>
              </a:rPr>
              <a:t>.</a:t>
            </a:r>
            <a:endParaRPr lang="fr-FR" sz="7200" b="1" dirty="0">
              <a:effectLst/>
              <a:latin typeface="Chaparral Pro Ligh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20375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704" y="1268760"/>
            <a:ext cx="12192000" cy="1752600"/>
          </a:xfrm>
        </p:spPr>
        <p:txBody>
          <a:bodyPr>
            <a:noAutofit/>
          </a:bodyPr>
          <a:lstStyle/>
          <a:p>
            <a:r>
              <a:rPr lang="en-GB" sz="6600" b="1" dirty="0">
                <a:solidFill>
                  <a:schemeClr val="tx1"/>
                </a:solidFill>
              </a:rPr>
              <a:t> He! </a:t>
            </a:r>
            <a:r>
              <a:rPr lang="en-GB" sz="6600" b="1" dirty="0" err="1">
                <a:solidFill>
                  <a:schemeClr val="tx1"/>
                </a:solidFill>
              </a:rPr>
              <a:t>ravo</a:t>
            </a:r>
            <a:r>
              <a:rPr lang="en-GB" sz="6600" b="1" dirty="0">
                <a:solidFill>
                  <a:schemeClr val="tx1"/>
                </a:solidFill>
              </a:rPr>
              <a:t> </a:t>
            </a:r>
            <a:r>
              <a:rPr lang="en-GB" sz="6600" b="1" dirty="0" err="1">
                <a:solidFill>
                  <a:schemeClr val="tx1"/>
                </a:solidFill>
              </a:rPr>
              <a:t>ny</a:t>
            </a:r>
            <a:r>
              <a:rPr lang="en-GB" sz="6600" b="1" dirty="0">
                <a:solidFill>
                  <a:schemeClr val="tx1"/>
                </a:solidFill>
              </a:rPr>
              <a:t> </a:t>
            </a:r>
            <a:r>
              <a:rPr lang="en-GB" sz="6600" b="1" dirty="0" err="1">
                <a:solidFill>
                  <a:schemeClr val="tx1"/>
                </a:solidFill>
              </a:rPr>
              <a:t>fo</a:t>
            </a:r>
            <a:r>
              <a:rPr lang="en-GB" sz="6600" b="1" dirty="0" smtClean="0">
                <a:solidFill>
                  <a:schemeClr val="tx1"/>
                </a:solidFill>
              </a:rPr>
              <a:t>, </a:t>
            </a:r>
            <a:r>
              <a:rPr lang="en-GB" sz="6600" b="1" dirty="0">
                <a:solidFill>
                  <a:schemeClr val="tx1"/>
                </a:solidFill>
              </a:rPr>
              <a:t>He! </a:t>
            </a:r>
            <a:r>
              <a:rPr lang="en-GB" sz="6600" b="1" dirty="0" err="1">
                <a:solidFill>
                  <a:schemeClr val="tx1"/>
                </a:solidFill>
              </a:rPr>
              <a:t>mirana</a:t>
            </a:r>
            <a:r>
              <a:rPr lang="en-GB" sz="6600" b="1" dirty="0">
                <a:solidFill>
                  <a:schemeClr val="tx1"/>
                </a:solidFill>
              </a:rPr>
              <a:t> </a:t>
            </a:r>
            <a:r>
              <a:rPr lang="en-GB" sz="6600" b="1" dirty="0" err="1">
                <a:solidFill>
                  <a:schemeClr val="tx1"/>
                </a:solidFill>
              </a:rPr>
              <a:t>koa</a:t>
            </a:r>
            <a:endParaRPr lang="fr-FR" sz="6600" b="1" dirty="0" smtClean="0">
              <a:solidFill>
                <a:schemeClr val="tx1"/>
              </a:solidFill>
              <a:effectLst/>
            </a:endParaRPr>
          </a:p>
          <a:p>
            <a:r>
              <a:rPr lang="en-GB" sz="6600" b="1" dirty="0">
                <a:solidFill>
                  <a:schemeClr val="tx1"/>
                </a:solidFill>
              </a:rPr>
              <a:t> </a:t>
            </a:r>
            <a:r>
              <a:rPr lang="en-GB" sz="6600" b="1" dirty="0" err="1" smtClean="0">
                <a:solidFill>
                  <a:schemeClr val="tx1"/>
                </a:solidFill>
              </a:rPr>
              <a:t>Mifaly</a:t>
            </a:r>
            <a:r>
              <a:rPr lang="en-GB" sz="6600" b="1" dirty="0" smtClean="0">
                <a:solidFill>
                  <a:schemeClr val="tx1"/>
                </a:solidFill>
              </a:rPr>
              <a:t> </a:t>
            </a:r>
            <a:r>
              <a:rPr lang="en-GB" sz="6600" b="1" dirty="0">
                <a:solidFill>
                  <a:schemeClr val="tx1"/>
                </a:solidFill>
              </a:rPr>
              <a:t>(</a:t>
            </a:r>
            <a:r>
              <a:rPr lang="en-GB" sz="6600" b="1" dirty="0" err="1">
                <a:solidFill>
                  <a:schemeClr val="tx1"/>
                </a:solidFill>
              </a:rPr>
              <a:t>falifaly</a:t>
            </a:r>
            <a:r>
              <a:rPr lang="en-GB" sz="6600" b="1" dirty="0" smtClean="0">
                <a:solidFill>
                  <a:schemeClr val="tx1"/>
                </a:solidFill>
              </a:rPr>
              <a:t>),  </a:t>
            </a:r>
            <a:r>
              <a:rPr lang="en-GB" sz="6600" b="1" dirty="0" err="1">
                <a:solidFill>
                  <a:schemeClr val="tx1"/>
                </a:solidFill>
              </a:rPr>
              <a:t>sambatra</a:t>
            </a:r>
            <a:r>
              <a:rPr lang="en-GB" sz="6600" b="1" dirty="0">
                <a:solidFill>
                  <a:schemeClr val="tx1"/>
                </a:solidFill>
              </a:rPr>
              <a:t> </a:t>
            </a:r>
            <a:r>
              <a:rPr lang="en-GB" sz="6600" b="1" dirty="0" err="1">
                <a:solidFill>
                  <a:schemeClr val="tx1"/>
                </a:solidFill>
              </a:rPr>
              <a:t>doria</a:t>
            </a:r>
            <a:endParaRPr lang="fr-FR" sz="6600" b="1" dirty="0" smtClean="0">
              <a:solidFill>
                <a:schemeClr val="tx1"/>
              </a:solidFill>
              <a:effectLst/>
            </a:endParaRPr>
          </a:p>
          <a:p>
            <a:r>
              <a:rPr lang="en-GB" sz="6600" b="1" dirty="0">
                <a:solidFill>
                  <a:schemeClr val="tx1"/>
                </a:solidFill>
              </a:rPr>
              <a:t>     </a:t>
            </a:r>
            <a:r>
              <a:rPr lang="en-GB" sz="6600" b="1" dirty="0" err="1">
                <a:solidFill>
                  <a:schemeClr val="tx1"/>
                </a:solidFill>
              </a:rPr>
              <a:t>Miventy</a:t>
            </a:r>
            <a:r>
              <a:rPr lang="en-GB" sz="6600" b="1" dirty="0">
                <a:solidFill>
                  <a:schemeClr val="tx1"/>
                </a:solidFill>
              </a:rPr>
              <a:t> </a:t>
            </a:r>
            <a:r>
              <a:rPr lang="en-GB" sz="6600" b="1" dirty="0" err="1">
                <a:solidFill>
                  <a:schemeClr val="tx1"/>
                </a:solidFill>
              </a:rPr>
              <a:t>ny</a:t>
            </a:r>
            <a:r>
              <a:rPr lang="en-GB" sz="6600" b="1" dirty="0">
                <a:solidFill>
                  <a:schemeClr val="tx1"/>
                </a:solidFill>
              </a:rPr>
              <a:t> </a:t>
            </a:r>
            <a:r>
              <a:rPr lang="en-GB" sz="6600" b="1" dirty="0" err="1">
                <a:solidFill>
                  <a:schemeClr val="tx1"/>
                </a:solidFill>
              </a:rPr>
              <a:t>hiran’ny</a:t>
            </a:r>
            <a:r>
              <a:rPr lang="en-GB" sz="6600" b="1" dirty="0">
                <a:solidFill>
                  <a:schemeClr val="tx1"/>
                </a:solidFill>
              </a:rPr>
              <a:t> </a:t>
            </a:r>
            <a:r>
              <a:rPr lang="en-GB" sz="6600" b="1" dirty="0" err="1">
                <a:solidFill>
                  <a:schemeClr val="tx1"/>
                </a:solidFill>
              </a:rPr>
              <a:t>lanitra</a:t>
            </a:r>
            <a:endParaRPr lang="fr-FR" sz="6600" b="1" dirty="0" smtClean="0">
              <a:solidFill>
                <a:schemeClr val="tx1"/>
              </a:solidFill>
              <a:effectLst/>
            </a:endParaRPr>
          </a:p>
          <a:p>
            <a:r>
              <a:rPr lang="en-GB" sz="6600" b="1" dirty="0">
                <a:solidFill>
                  <a:schemeClr val="tx1"/>
                </a:solidFill>
              </a:rPr>
              <a:t>     </a:t>
            </a:r>
            <a:r>
              <a:rPr lang="en-GB" sz="6600" b="1" dirty="0" err="1">
                <a:solidFill>
                  <a:schemeClr val="tx1"/>
                </a:solidFill>
              </a:rPr>
              <a:t>Haleloia</a:t>
            </a:r>
            <a:r>
              <a:rPr lang="en-GB" sz="6600" b="1" dirty="0">
                <a:solidFill>
                  <a:schemeClr val="tx1"/>
                </a:solidFill>
              </a:rPr>
              <a:t> !</a:t>
            </a:r>
            <a:endParaRPr lang="fr-FR" sz="6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51041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404664"/>
            <a:ext cx="12192000" cy="6021288"/>
          </a:xfrm>
        </p:spPr>
        <p:txBody>
          <a:bodyPr>
            <a:noAutofit/>
          </a:bodyPr>
          <a:lstStyle/>
          <a:p>
            <a:r>
              <a:rPr lang="en-GB" sz="7200" b="1" dirty="0" smtClean="0">
                <a:latin typeface="Chaparral Pro Light" pitchFamily="18" charset="0"/>
              </a:rPr>
              <a:t>4 </a:t>
            </a:r>
            <a:r>
              <a:rPr lang="en-GB" sz="7200" b="1" dirty="0">
                <a:latin typeface="Chaparral Pro Light" pitchFamily="18" charset="0"/>
              </a:rPr>
              <a:t>‘Lay </a:t>
            </a:r>
            <a:r>
              <a:rPr lang="en-GB" sz="7200" b="1" dirty="0" err="1">
                <a:latin typeface="Chaparral Pro Light" pitchFamily="18" charset="0"/>
              </a:rPr>
              <a:t>alim-pamonjena</a:t>
            </a:r>
            <a:r>
              <a:rPr lang="fr-FR" sz="7200" b="1" dirty="0">
                <a:latin typeface="Chaparral Pro Light" pitchFamily="18" charset="0"/>
              </a:rPr>
              <a:t/>
            </a:r>
            <a:br>
              <a:rPr lang="fr-FR" sz="7200" b="1" dirty="0">
                <a:latin typeface="Chaparral Pro Light" pitchFamily="18" charset="0"/>
              </a:rPr>
            </a:br>
            <a:r>
              <a:rPr lang="fr-FR" sz="7200" b="1" dirty="0" err="1" smtClean="0">
                <a:latin typeface="Chaparral Pro Light" pitchFamily="18" charset="0"/>
              </a:rPr>
              <a:t>Tsarovana</a:t>
            </a:r>
            <a:r>
              <a:rPr lang="fr-FR" sz="7200" b="1" dirty="0" smtClean="0">
                <a:latin typeface="Chaparral Pro Light" pitchFamily="18" charset="0"/>
              </a:rPr>
              <a:t> </a:t>
            </a:r>
            <a:r>
              <a:rPr lang="fr-FR" sz="7200" b="1" dirty="0" err="1">
                <a:latin typeface="Chaparral Pro Light" pitchFamily="18" charset="0"/>
              </a:rPr>
              <a:t>eto</a:t>
            </a:r>
            <a:r>
              <a:rPr lang="fr-FR" sz="7200" b="1" dirty="0">
                <a:latin typeface="Chaparral Pro Light" pitchFamily="18" charset="0"/>
              </a:rPr>
              <a:t> </a:t>
            </a:r>
            <a:r>
              <a:rPr lang="fr-FR" sz="7200" b="1" dirty="0" err="1">
                <a:latin typeface="Chaparral Pro Light" pitchFamily="18" charset="0"/>
              </a:rPr>
              <a:t>tokoa</a:t>
            </a:r>
            <a:r>
              <a:rPr lang="fr-FR" sz="7200" b="1" dirty="0">
                <a:latin typeface="Chaparral Pro Light" pitchFamily="18" charset="0"/>
              </a:rPr>
              <a:t/>
            </a:r>
            <a:br>
              <a:rPr lang="fr-FR" sz="7200" b="1" dirty="0">
                <a:latin typeface="Chaparral Pro Light" pitchFamily="18" charset="0"/>
              </a:rPr>
            </a:br>
            <a:r>
              <a:rPr lang="fr-FR" sz="7200" b="1" dirty="0">
                <a:latin typeface="Chaparral Pro Light" pitchFamily="18" charset="0"/>
              </a:rPr>
              <a:t>   </a:t>
            </a:r>
            <a:r>
              <a:rPr lang="fr-FR" sz="7200" b="1" dirty="0" err="1">
                <a:latin typeface="Chaparral Pro Light" pitchFamily="18" charset="0"/>
              </a:rPr>
              <a:t>Nitondra</a:t>
            </a:r>
            <a:r>
              <a:rPr lang="fr-FR" sz="7200" b="1" dirty="0">
                <a:latin typeface="Chaparral Pro Light" pitchFamily="18" charset="0"/>
              </a:rPr>
              <a:t> </a:t>
            </a:r>
            <a:r>
              <a:rPr lang="fr-FR" sz="7200" b="1" dirty="0" err="1">
                <a:latin typeface="Chaparral Pro Light" pitchFamily="18" charset="0"/>
              </a:rPr>
              <a:t>fietrena</a:t>
            </a:r>
            <a:r>
              <a:rPr lang="fr-FR" sz="7200" b="1" dirty="0">
                <a:latin typeface="Chaparral Pro Light" pitchFamily="18" charset="0"/>
              </a:rPr>
              <a:t/>
            </a:r>
            <a:br>
              <a:rPr lang="fr-FR" sz="7200" b="1" dirty="0">
                <a:latin typeface="Chaparral Pro Light" pitchFamily="18" charset="0"/>
              </a:rPr>
            </a:br>
            <a:r>
              <a:rPr lang="fr-FR" sz="7200" b="1" dirty="0">
                <a:latin typeface="Chaparral Pro Light" pitchFamily="18" charset="0"/>
              </a:rPr>
              <a:t>   </a:t>
            </a:r>
            <a:r>
              <a:rPr lang="en-GB" sz="7200" b="1" dirty="0" err="1">
                <a:latin typeface="Chaparral Pro Light" pitchFamily="18" charset="0"/>
              </a:rPr>
              <a:t>Tsy</a:t>
            </a:r>
            <a:r>
              <a:rPr lang="en-GB" sz="7200" b="1" dirty="0">
                <a:latin typeface="Chaparral Pro Light" pitchFamily="18" charset="0"/>
              </a:rPr>
              <a:t> </a:t>
            </a:r>
            <a:r>
              <a:rPr lang="en-GB" sz="7200" b="1" dirty="0" err="1">
                <a:latin typeface="Chaparral Pro Light" pitchFamily="18" charset="0"/>
              </a:rPr>
              <a:t>mba</a:t>
            </a:r>
            <a:r>
              <a:rPr lang="en-GB" sz="7200" b="1" dirty="0">
                <a:latin typeface="Chaparral Pro Light" pitchFamily="18" charset="0"/>
              </a:rPr>
              <a:t> </a:t>
            </a:r>
            <a:r>
              <a:rPr lang="en-GB" sz="7200" b="1" dirty="0" err="1">
                <a:latin typeface="Chaparral Pro Light" pitchFamily="18" charset="0"/>
              </a:rPr>
              <a:t>manam-paharoa</a:t>
            </a:r>
            <a:r>
              <a:rPr lang="fr-FR" sz="7200" b="1" dirty="0">
                <a:latin typeface="Chaparral Pro Light" pitchFamily="18" charset="0"/>
              </a:rPr>
              <a:t/>
            </a:r>
            <a:br>
              <a:rPr lang="fr-FR" sz="7200" b="1" dirty="0">
                <a:latin typeface="Chaparral Pro Light" pitchFamily="18" charset="0"/>
              </a:rPr>
            </a:br>
            <a:r>
              <a:rPr lang="en-GB" sz="7200" b="1" dirty="0">
                <a:latin typeface="Chaparral Pro Light" pitchFamily="18" charset="0"/>
              </a:rPr>
              <a:t>   </a:t>
            </a:r>
            <a:r>
              <a:rPr lang="en-GB" sz="7200" b="1" dirty="0" err="1">
                <a:latin typeface="Chaparral Pro Light" pitchFamily="18" charset="0"/>
              </a:rPr>
              <a:t>Fitiava-mampitovy</a:t>
            </a:r>
            <a:r>
              <a:rPr lang="en-GB" sz="7200" b="1" dirty="0">
                <a:latin typeface="Chaparral Pro Light" pitchFamily="18" charset="0"/>
              </a:rPr>
              <a:t> </a:t>
            </a:r>
            <a:r>
              <a:rPr lang="en-GB" sz="7200" b="1" dirty="0" err="1">
                <a:latin typeface="Chaparral Pro Light" pitchFamily="18" charset="0"/>
              </a:rPr>
              <a:t>zo</a:t>
            </a:r>
            <a:r>
              <a:rPr lang="fr-FR" sz="7200" b="1" dirty="0">
                <a:latin typeface="Chaparral Pro Light" pitchFamily="18" charset="0"/>
              </a:rPr>
              <a:t/>
            </a:r>
            <a:br>
              <a:rPr lang="fr-FR" sz="7200" b="1" dirty="0">
                <a:latin typeface="Chaparral Pro Light" pitchFamily="18" charset="0"/>
              </a:rPr>
            </a:br>
            <a:r>
              <a:rPr lang="en-GB" sz="7200" b="1" dirty="0">
                <a:latin typeface="Chaparral Pro Light" pitchFamily="18" charset="0"/>
              </a:rPr>
              <a:t>   </a:t>
            </a:r>
            <a:r>
              <a:rPr lang="en-GB" sz="7200" b="1" dirty="0" err="1">
                <a:latin typeface="Chaparral Pro Light" pitchFamily="18" charset="0"/>
              </a:rPr>
              <a:t>Ny</a:t>
            </a:r>
            <a:r>
              <a:rPr lang="en-GB" sz="7200" b="1" dirty="0">
                <a:latin typeface="Chaparral Pro Light" pitchFamily="18" charset="0"/>
              </a:rPr>
              <a:t> </a:t>
            </a:r>
            <a:r>
              <a:rPr lang="en-GB" sz="7200" b="1" dirty="0" err="1">
                <a:latin typeface="Chaparral Pro Light" pitchFamily="18" charset="0"/>
              </a:rPr>
              <a:t>miadana</a:t>
            </a:r>
            <a:r>
              <a:rPr lang="en-GB" sz="7200" b="1" dirty="0">
                <a:latin typeface="Chaparral Pro Light" pitchFamily="18" charset="0"/>
              </a:rPr>
              <a:t> </a:t>
            </a:r>
            <a:r>
              <a:rPr lang="en-GB" sz="7200" b="1" dirty="0" err="1">
                <a:latin typeface="Chaparral Pro Light" pitchFamily="18" charset="0"/>
              </a:rPr>
              <a:t>sy</a:t>
            </a:r>
            <a:r>
              <a:rPr lang="en-GB" sz="7200" b="1" dirty="0">
                <a:latin typeface="Chaparral Pro Light" pitchFamily="18" charset="0"/>
              </a:rPr>
              <a:t> </a:t>
            </a:r>
            <a:r>
              <a:rPr lang="en-GB" sz="7200" b="1" dirty="0" err="1">
                <a:latin typeface="Chaparral Pro Light" pitchFamily="18" charset="0"/>
              </a:rPr>
              <a:t>ory</a:t>
            </a:r>
            <a:r>
              <a:rPr lang="en-GB" sz="7200" b="1" dirty="0">
                <a:latin typeface="Chaparral Pro Light" pitchFamily="18" charset="0"/>
              </a:rPr>
              <a:t> </a:t>
            </a:r>
            <a:r>
              <a:rPr lang="en-GB" sz="7200" b="1" dirty="0" err="1">
                <a:latin typeface="Chaparral Pro Light" pitchFamily="18" charset="0"/>
              </a:rPr>
              <a:t>fo</a:t>
            </a:r>
            <a:r>
              <a:rPr lang="en-GB" sz="7200" b="1" dirty="0">
                <a:latin typeface="Chaparral Pro Light" pitchFamily="18" charset="0"/>
              </a:rPr>
              <a:t>.</a:t>
            </a:r>
            <a:endParaRPr lang="fr-FR" sz="7200" b="1" dirty="0">
              <a:latin typeface="Chaparral Pro Ligh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02261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704" y="1268760"/>
            <a:ext cx="12192000" cy="1752600"/>
          </a:xfrm>
        </p:spPr>
        <p:txBody>
          <a:bodyPr>
            <a:noAutofit/>
          </a:bodyPr>
          <a:lstStyle/>
          <a:p>
            <a:r>
              <a:rPr lang="en-GB" sz="6600" b="1" dirty="0">
                <a:solidFill>
                  <a:schemeClr val="tx1"/>
                </a:solidFill>
              </a:rPr>
              <a:t> He! </a:t>
            </a:r>
            <a:r>
              <a:rPr lang="en-GB" sz="6600" b="1" dirty="0" err="1">
                <a:solidFill>
                  <a:schemeClr val="tx1"/>
                </a:solidFill>
              </a:rPr>
              <a:t>ravo</a:t>
            </a:r>
            <a:r>
              <a:rPr lang="en-GB" sz="6600" b="1" dirty="0">
                <a:solidFill>
                  <a:schemeClr val="tx1"/>
                </a:solidFill>
              </a:rPr>
              <a:t> </a:t>
            </a:r>
            <a:r>
              <a:rPr lang="en-GB" sz="6600" b="1" dirty="0" err="1">
                <a:solidFill>
                  <a:schemeClr val="tx1"/>
                </a:solidFill>
              </a:rPr>
              <a:t>ny</a:t>
            </a:r>
            <a:r>
              <a:rPr lang="en-GB" sz="6600" b="1" dirty="0">
                <a:solidFill>
                  <a:schemeClr val="tx1"/>
                </a:solidFill>
              </a:rPr>
              <a:t> </a:t>
            </a:r>
            <a:r>
              <a:rPr lang="en-GB" sz="6600" b="1" dirty="0" err="1">
                <a:solidFill>
                  <a:schemeClr val="tx1"/>
                </a:solidFill>
              </a:rPr>
              <a:t>fo</a:t>
            </a:r>
            <a:r>
              <a:rPr lang="en-GB" sz="6600" b="1" dirty="0" smtClean="0">
                <a:solidFill>
                  <a:schemeClr val="tx1"/>
                </a:solidFill>
              </a:rPr>
              <a:t>, </a:t>
            </a:r>
            <a:r>
              <a:rPr lang="en-GB" sz="6600" b="1" dirty="0">
                <a:solidFill>
                  <a:schemeClr val="tx1"/>
                </a:solidFill>
              </a:rPr>
              <a:t>He! </a:t>
            </a:r>
            <a:r>
              <a:rPr lang="en-GB" sz="6600" b="1" dirty="0" err="1">
                <a:solidFill>
                  <a:schemeClr val="tx1"/>
                </a:solidFill>
              </a:rPr>
              <a:t>mirana</a:t>
            </a:r>
            <a:r>
              <a:rPr lang="en-GB" sz="6600" b="1" dirty="0">
                <a:solidFill>
                  <a:schemeClr val="tx1"/>
                </a:solidFill>
              </a:rPr>
              <a:t> </a:t>
            </a:r>
            <a:r>
              <a:rPr lang="en-GB" sz="6600" b="1" dirty="0" err="1">
                <a:solidFill>
                  <a:schemeClr val="tx1"/>
                </a:solidFill>
              </a:rPr>
              <a:t>koa</a:t>
            </a:r>
            <a:endParaRPr lang="fr-FR" sz="6600" b="1" dirty="0" smtClean="0">
              <a:solidFill>
                <a:schemeClr val="tx1"/>
              </a:solidFill>
              <a:effectLst/>
            </a:endParaRPr>
          </a:p>
          <a:p>
            <a:r>
              <a:rPr lang="en-GB" sz="6600" b="1" dirty="0">
                <a:solidFill>
                  <a:schemeClr val="tx1"/>
                </a:solidFill>
              </a:rPr>
              <a:t> </a:t>
            </a:r>
            <a:r>
              <a:rPr lang="en-GB" sz="6600" b="1" dirty="0" err="1" smtClean="0">
                <a:solidFill>
                  <a:schemeClr val="tx1"/>
                </a:solidFill>
              </a:rPr>
              <a:t>Mifaly</a:t>
            </a:r>
            <a:r>
              <a:rPr lang="en-GB" sz="6600" b="1" dirty="0" smtClean="0">
                <a:solidFill>
                  <a:schemeClr val="tx1"/>
                </a:solidFill>
              </a:rPr>
              <a:t> </a:t>
            </a:r>
            <a:r>
              <a:rPr lang="en-GB" sz="6600" b="1" dirty="0">
                <a:solidFill>
                  <a:schemeClr val="tx1"/>
                </a:solidFill>
              </a:rPr>
              <a:t>(</a:t>
            </a:r>
            <a:r>
              <a:rPr lang="en-GB" sz="6600" b="1" dirty="0" err="1">
                <a:solidFill>
                  <a:schemeClr val="tx1"/>
                </a:solidFill>
              </a:rPr>
              <a:t>falifaly</a:t>
            </a:r>
            <a:r>
              <a:rPr lang="en-GB" sz="6600" b="1" dirty="0" smtClean="0">
                <a:solidFill>
                  <a:schemeClr val="tx1"/>
                </a:solidFill>
              </a:rPr>
              <a:t>),  </a:t>
            </a:r>
            <a:r>
              <a:rPr lang="en-GB" sz="6600" b="1" dirty="0" err="1">
                <a:solidFill>
                  <a:schemeClr val="tx1"/>
                </a:solidFill>
              </a:rPr>
              <a:t>sambatra</a:t>
            </a:r>
            <a:r>
              <a:rPr lang="en-GB" sz="6600" b="1" dirty="0">
                <a:solidFill>
                  <a:schemeClr val="tx1"/>
                </a:solidFill>
              </a:rPr>
              <a:t> </a:t>
            </a:r>
            <a:r>
              <a:rPr lang="en-GB" sz="6600" b="1" dirty="0" err="1">
                <a:solidFill>
                  <a:schemeClr val="tx1"/>
                </a:solidFill>
              </a:rPr>
              <a:t>doria</a:t>
            </a:r>
            <a:endParaRPr lang="fr-FR" sz="6600" b="1" dirty="0" smtClean="0">
              <a:solidFill>
                <a:schemeClr val="tx1"/>
              </a:solidFill>
              <a:effectLst/>
            </a:endParaRPr>
          </a:p>
          <a:p>
            <a:r>
              <a:rPr lang="en-GB" sz="6600" b="1" dirty="0">
                <a:solidFill>
                  <a:schemeClr val="tx1"/>
                </a:solidFill>
              </a:rPr>
              <a:t>     </a:t>
            </a:r>
            <a:r>
              <a:rPr lang="en-GB" sz="6600" b="1" dirty="0" err="1">
                <a:solidFill>
                  <a:schemeClr val="tx1"/>
                </a:solidFill>
              </a:rPr>
              <a:t>Miventy</a:t>
            </a:r>
            <a:r>
              <a:rPr lang="en-GB" sz="6600" b="1" dirty="0">
                <a:solidFill>
                  <a:schemeClr val="tx1"/>
                </a:solidFill>
              </a:rPr>
              <a:t> </a:t>
            </a:r>
            <a:r>
              <a:rPr lang="en-GB" sz="6600" b="1" dirty="0" err="1">
                <a:solidFill>
                  <a:schemeClr val="tx1"/>
                </a:solidFill>
              </a:rPr>
              <a:t>ny</a:t>
            </a:r>
            <a:r>
              <a:rPr lang="en-GB" sz="6600" b="1" dirty="0">
                <a:solidFill>
                  <a:schemeClr val="tx1"/>
                </a:solidFill>
              </a:rPr>
              <a:t> </a:t>
            </a:r>
            <a:r>
              <a:rPr lang="en-GB" sz="6600" b="1" dirty="0" err="1">
                <a:solidFill>
                  <a:schemeClr val="tx1"/>
                </a:solidFill>
              </a:rPr>
              <a:t>hiran’ny</a:t>
            </a:r>
            <a:r>
              <a:rPr lang="en-GB" sz="6600" b="1" dirty="0">
                <a:solidFill>
                  <a:schemeClr val="tx1"/>
                </a:solidFill>
              </a:rPr>
              <a:t> </a:t>
            </a:r>
            <a:r>
              <a:rPr lang="en-GB" sz="6600" b="1" dirty="0" err="1">
                <a:solidFill>
                  <a:schemeClr val="tx1"/>
                </a:solidFill>
              </a:rPr>
              <a:t>lanitra</a:t>
            </a:r>
            <a:endParaRPr lang="fr-FR" sz="6600" b="1" dirty="0" smtClean="0">
              <a:solidFill>
                <a:schemeClr val="tx1"/>
              </a:solidFill>
              <a:effectLst/>
            </a:endParaRPr>
          </a:p>
          <a:p>
            <a:r>
              <a:rPr lang="en-GB" sz="6600" b="1" dirty="0">
                <a:solidFill>
                  <a:schemeClr val="tx1"/>
                </a:solidFill>
              </a:rPr>
              <a:t>     </a:t>
            </a:r>
            <a:r>
              <a:rPr lang="en-GB" sz="6600" b="1" dirty="0" err="1">
                <a:solidFill>
                  <a:schemeClr val="tx1"/>
                </a:solidFill>
              </a:rPr>
              <a:t>Haleloia</a:t>
            </a:r>
            <a:r>
              <a:rPr lang="en-GB" sz="6600" b="1" dirty="0">
                <a:solidFill>
                  <a:schemeClr val="tx1"/>
                </a:solidFill>
              </a:rPr>
              <a:t> !</a:t>
            </a:r>
            <a:endParaRPr lang="fr-FR" sz="6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072001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</TotalTime>
  <Words>129</Words>
  <Application>Microsoft Office PowerPoint</Application>
  <PresentationFormat>Personnalisé</PresentationFormat>
  <Paragraphs>23</Paragraphs>
  <Slides>9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0" baseType="lpstr">
      <vt:lpstr>Thème Office</vt:lpstr>
      <vt:lpstr>FF 27</vt:lpstr>
      <vt:lpstr>1 ‘Lay alim-pamonjena    Tsarovanao eto izao    Fa tompo be harena    No teraka tamin’io    He! mahagaga ilay fitia    Nasehon’Andriamanitra</vt:lpstr>
      <vt:lpstr>Présentation PowerPoint</vt:lpstr>
      <vt:lpstr>2 ‘Lay alim-pamonjena (famonjena)    Tsarovana eto tokoa    Fa vita fanekena    Izaho sy ny Tompo soa    Ny tenako atolotro    Ny tenany ho avotro.</vt:lpstr>
      <vt:lpstr>Présentation PowerPoint</vt:lpstr>
      <vt:lpstr>3 ‘Lay alim-pamonjena    Tsarovana eto tokoa    Mpanota sesehena    Mandova fiainan-tsoa    ‘lay alim-pivavahana    Nitondra fiadanana.</vt:lpstr>
      <vt:lpstr>Présentation PowerPoint</vt:lpstr>
      <vt:lpstr>4 ‘Lay alim-pamonjena Tsarovana eto tokoa    Nitondra fietrena    Tsy mba manam-paharoa    Fitiava-mampitovy zo    Ny miadana sy ory fo.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Solofo</dc:creator>
  <cp:lastModifiedBy>ami</cp:lastModifiedBy>
  <cp:revision>9</cp:revision>
  <dcterms:created xsi:type="dcterms:W3CDTF">2013-12-23T15:39:49Z</dcterms:created>
  <dcterms:modified xsi:type="dcterms:W3CDTF">2014-12-24T20:06:41Z</dcterms:modified>
</cp:coreProperties>
</file>