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1" r:id="rId5"/>
    <p:sldId id="258" r:id="rId6"/>
    <p:sldId id="263" r:id="rId7"/>
    <p:sldId id="259" r:id="rId8"/>
    <p:sldId id="262" r:id="rId9"/>
    <p:sldId id="264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725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66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54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9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92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890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64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401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955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0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1DD9-BEEE-4036-ADF8-0393506B1B44}" type="datetimeFigureOut">
              <a:rPr lang="fr-FR" smtClean="0"/>
              <a:pPr/>
              <a:t>10/12/2014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C9E4-3BF7-4E6D-8346-A26DAA3182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1DD9-BEEE-4036-ADF8-0393506B1B44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10/12/2014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DC9E4-3BF7-4E6D-8346-A26DAA3182AA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3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>
                <a:latin typeface="Goudy Stout" pitchFamily="18" charset="0"/>
              </a:rPr>
              <a:t>FF 3</a:t>
            </a:r>
            <a:endParaRPr lang="fr-FR" sz="11500" b="1" dirty="0">
              <a:latin typeface="Goudy Stout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sz="3600" dirty="0" smtClean="0">
              <a:solidFill>
                <a:srgbClr val="00B050"/>
              </a:solidFill>
              <a:latin typeface="Goudy Stout" pitchFamily="18" charset="0"/>
            </a:endParaRPr>
          </a:p>
          <a:p>
            <a:r>
              <a:rPr lang="en-GB" sz="3600" dirty="0" err="1" smtClean="0">
                <a:solidFill>
                  <a:srgbClr val="00B050"/>
                </a:solidFill>
                <a:latin typeface="Goudy Stout" pitchFamily="18" charset="0"/>
              </a:rPr>
              <a:t>Jesoa</a:t>
            </a:r>
            <a:r>
              <a:rPr lang="en-GB" sz="3600" dirty="0" smtClean="0">
                <a:solidFill>
                  <a:srgbClr val="00B050"/>
                </a:solidFill>
                <a:latin typeface="Goudy Stout" pitchFamily="18" charset="0"/>
              </a:rPr>
              <a:t> </a:t>
            </a:r>
            <a:r>
              <a:rPr lang="en-GB" sz="3600" dirty="0" err="1">
                <a:solidFill>
                  <a:srgbClr val="00B050"/>
                </a:solidFill>
                <a:latin typeface="Goudy Stout" pitchFamily="18" charset="0"/>
              </a:rPr>
              <a:t>vato</a:t>
            </a:r>
            <a:r>
              <a:rPr lang="en-GB" sz="3600" dirty="0">
                <a:solidFill>
                  <a:srgbClr val="00B050"/>
                </a:solidFill>
                <a:latin typeface="Goudy Stout" pitchFamily="18" charset="0"/>
              </a:rPr>
              <a:t> </a:t>
            </a:r>
            <a:r>
              <a:rPr lang="en-GB" sz="3600" dirty="0" err="1">
                <a:solidFill>
                  <a:srgbClr val="00B050"/>
                </a:solidFill>
                <a:latin typeface="Goudy Stout" pitchFamily="18" charset="0"/>
              </a:rPr>
              <a:t>fehizoro</a:t>
            </a:r>
            <a:endParaRPr lang="fr-FR" sz="3600" dirty="0">
              <a:solidFill>
                <a:srgbClr val="00B050"/>
              </a:solidFill>
              <a:latin typeface="Goudy Stout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6480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1) </a:t>
            </a:r>
            <a:r>
              <a:rPr lang="en-GB" sz="6000" b="1" dirty="0" err="1"/>
              <a:t>Jesoa</a:t>
            </a:r>
            <a:r>
              <a:rPr lang="en-GB" sz="6000" b="1" dirty="0"/>
              <a:t> </a:t>
            </a:r>
            <a:r>
              <a:rPr lang="en-GB" sz="6000" b="1" dirty="0" err="1"/>
              <a:t>vato</a:t>
            </a:r>
            <a:r>
              <a:rPr lang="en-GB" sz="6000" b="1" dirty="0"/>
              <a:t> </a:t>
            </a:r>
            <a:r>
              <a:rPr lang="en-GB" sz="6000" b="1" dirty="0" err="1"/>
              <a:t>fehizoro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Afa-tahotra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Raha</a:t>
            </a:r>
            <a:r>
              <a:rPr lang="en-GB" sz="6000" b="1" dirty="0" smtClean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 no </a:t>
            </a:r>
            <a:r>
              <a:rPr lang="en-GB" sz="6000" b="1" dirty="0" err="1"/>
              <a:t>mampijoro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iankinana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64809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Vato</a:t>
            </a:r>
            <a:r>
              <a:rPr lang="en-GB" sz="6600" b="1" dirty="0" smtClean="0"/>
              <a:t> </a:t>
            </a:r>
            <a:r>
              <a:rPr lang="en-GB" sz="6600" b="1" dirty="0" err="1"/>
              <a:t>fiorenanay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Jesoa</a:t>
            </a:r>
            <a:r>
              <a:rPr lang="en-GB" sz="6600" b="1" dirty="0"/>
              <a:t> </a:t>
            </a:r>
            <a:r>
              <a:rPr lang="en-GB" sz="6600" b="1" dirty="0" err="1"/>
              <a:t>Zanaky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Avo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Vato</a:t>
            </a:r>
            <a:r>
              <a:rPr lang="en-GB" sz="6600" b="1" dirty="0"/>
              <a:t> </a:t>
            </a:r>
            <a:r>
              <a:rPr lang="en-GB" sz="6600" b="1" dirty="0" err="1"/>
              <a:t>fialofanay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 smtClean="0"/>
              <a:t>Amin-</a:t>
            </a:r>
            <a:r>
              <a:rPr lang="fr-FR" sz="6600" b="1" dirty="0" err="1" smtClean="0"/>
              <a:t>dratsy</a:t>
            </a:r>
            <a:r>
              <a:rPr lang="fr-FR" sz="6600" b="1" dirty="0" smtClean="0"/>
              <a:t> </a:t>
            </a:r>
            <a:r>
              <a:rPr lang="fr-FR" sz="6600" b="1" dirty="0"/>
              <a:t>te </a:t>
            </a:r>
            <a:r>
              <a:rPr lang="fr-FR" sz="6600" b="1" dirty="0" err="1"/>
              <a:t>handavo</a:t>
            </a:r>
            <a:r>
              <a:rPr lang="fr-FR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3995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55526"/>
            <a:ext cx="9144000" cy="3964809"/>
          </a:xfrm>
        </p:spPr>
        <p:txBody>
          <a:bodyPr>
            <a:noAutofit/>
          </a:bodyPr>
          <a:lstStyle/>
          <a:p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Vato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azo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itokiana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Sady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tsy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mba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mivena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Afaka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ny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fahoriana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Raha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Ianao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no </a:t>
            </a: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ekena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   </a:t>
            </a:r>
            <a:endParaRPr lang="fr-FR" sz="7200" dirty="0">
              <a:solidFill>
                <a:schemeClr val="tx1">
                  <a:lumMod val="95000"/>
                  <a:lumOff val="5000"/>
                </a:schemeClr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64809"/>
          </a:xfrm>
        </p:spPr>
        <p:txBody>
          <a:bodyPr>
            <a:noAutofit/>
          </a:bodyPr>
          <a:lstStyle/>
          <a:p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Jeso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Tompo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(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irery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)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No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ilay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vato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tsy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mifindra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Jeso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Tompo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(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irery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)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No 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‘lay </a:t>
            </a: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fehizoro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indrindra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.</a:t>
            </a:r>
            <a:endParaRPr lang="fr-FR" sz="6000" dirty="0">
              <a:solidFill>
                <a:schemeClr val="tx1">
                  <a:lumMod val="95000"/>
                  <a:lumOff val="5000"/>
                </a:schemeClr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05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64809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2) </a:t>
            </a:r>
            <a:r>
              <a:rPr lang="en-GB" sz="7200" b="1" dirty="0" err="1"/>
              <a:t>Jesoa</a:t>
            </a:r>
            <a:r>
              <a:rPr lang="en-GB" sz="7200" b="1" dirty="0"/>
              <a:t> </a:t>
            </a:r>
            <a:r>
              <a:rPr lang="en-GB" sz="7200" b="1" dirty="0" err="1"/>
              <a:t>vato</a:t>
            </a:r>
            <a:r>
              <a:rPr lang="en-GB" sz="7200" b="1" dirty="0"/>
              <a:t> </a:t>
            </a:r>
            <a:r>
              <a:rPr lang="en-GB" sz="7200" b="1" dirty="0" err="1"/>
              <a:t>fehizoro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Mampisinda</a:t>
            </a:r>
            <a:r>
              <a:rPr lang="en-GB" sz="7200" b="1" dirty="0"/>
              <a:t> </a:t>
            </a:r>
            <a:r>
              <a:rPr lang="en-GB" sz="7200" b="1" dirty="0" err="1"/>
              <a:t>ahiahy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mandresy</a:t>
            </a:r>
            <a:r>
              <a:rPr lang="en-GB" sz="7200" b="1" dirty="0"/>
              <a:t> </a:t>
            </a:r>
            <a:r>
              <a:rPr lang="en-GB" sz="7200" b="1" dirty="0" err="1"/>
              <a:t>horohoro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Manatanjaka</a:t>
            </a:r>
            <a:r>
              <a:rPr lang="en-GB" sz="7200" b="1" dirty="0" smtClean="0"/>
              <a:t> </a:t>
            </a:r>
            <a:r>
              <a:rPr lang="en-GB" sz="7200" b="1" dirty="0" err="1"/>
              <a:t>fanahy</a:t>
            </a:r>
            <a:r>
              <a:rPr lang="en-GB" sz="7200" b="1" dirty="0"/>
              <a:t>.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endParaRPr lang="fr-FR" sz="7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396480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vato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paika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mandray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mijoro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miraika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N’inon’inona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2378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55526"/>
            <a:ext cx="9144000" cy="3964809"/>
          </a:xfrm>
        </p:spPr>
        <p:txBody>
          <a:bodyPr>
            <a:noAutofit/>
          </a:bodyPr>
          <a:lstStyle/>
          <a:p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Vato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azo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itokiana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Sady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tsy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mba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mivena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Afaka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ny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fahoriana</a:t>
            </a:r>
            <a: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Raha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7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Ianao</a:t>
            </a:r>
            <a:r>
              <a:rPr lang="en-GB" sz="72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no </a:t>
            </a:r>
            <a:r>
              <a:rPr lang="en-GB" sz="72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ekena</a:t>
            </a:r>
            <a:r>
              <a:rPr lang="en-GB" sz="7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   </a:t>
            </a:r>
            <a:endParaRPr lang="fr-FR" sz="7200" dirty="0">
              <a:solidFill>
                <a:schemeClr val="tx1">
                  <a:lumMod val="95000"/>
                  <a:lumOff val="5000"/>
                </a:schemeClr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7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64809"/>
          </a:xfrm>
        </p:spPr>
        <p:txBody>
          <a:bodyPr>
            <a:noAutofit/>
          </a:bodyPr>
          <a:lstStyle/>
          <a:p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Jeso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Tompo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(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irery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)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No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ilay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vato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tsy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mifindra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Jeso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Tompo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(</a:t>
            </a:r>
            <a:r>
              <a:rPr lang="en-GB" sz="6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irery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)</a:t>
            </a:r>
            <a: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/>
            </a:r>
            <a:br>
              <a:rPr lang="fr-FR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</a:b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No 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‘lay </a:t>
            </a: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fehizoro</a:t>
            </a:r>
            <a:r>
              <a:rPr lang="en-GB" sz="6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 </a:t>
            </a:r>
            <a:r>
              <a:rPr lang="en-GB" sz="6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indrindra</a:t>
            </a:r>
            <a:r>
              <a:rPr lang="en-GB" sz="6000" dirty="0">
                <a:solidFill>
                  <a:schemeClr val="tx1">
                    <a:lumMod val="95000"/>
                    <a:lumOff val="5000"/>
                  </a:schemeClr>
                </a:solidFill>
                <a:latin typeface="Forte" pitchFamily="66" charset="0"/>
              </a:rPr>
              <a:t>.</a:t>
            </a:r>
            <a:endParaRPr lang="fr-FR" sz="6000" dirty="0">
              <a:solidFill>
                <a:schemeClr val="tx1">
                  <a:lumMod val="95000"/>
                  <a:lumOff val="5000"/>
                </a:schemeClr>
              </a:solidFill>
              <a:latin typeface="Forte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757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29</Words>
  <Application>Microsoft Office PowerPoint</Application>
  <PresentationFormat>Affichage à l'écran (16:9)</PresentationFormat>
  <Paragraphs>11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1_Thème Office</vt:lpstr>
      <vt:lpstr>FF 3</vt:lpstr>
      <vt:lpstr> 1) Jesoa vato fehizoro,    Afa-tahotra ny fo Raha Ianao no mampijoro,    Sy iankinana tokoa ;    </vt:lpstr>
      <vt:lpstr>Vato fiorenanay    Jesoa Zanaky ny Avo,    Vato fialofanay Amin-dratsy te handavo.</vt:lpstr>
      <vt:lpstr>Vato azo itokiana Sady tsy mba mivena Afaka ny fahoriana Raha Ianao no ekena    </vt:lpstr>
      <vt:lpstr>Jeso Tompo (irery) No ilay vato tsy mifindra Jeso Tompo (irery) No ‘lay fehizoro indrindra.</vt:lpstr>
      <vt:lpstr> 2) Jesoa vato fehizoro    Mampisinda ahiahy, Fa mandresy horohoro Manatanjaka fanahy.    </vt:lpstr>
      <vt:lpstr>O ! ry vato tsara paika ‘Zay mandray Anao am-po Dia mijoro tsy miraika    N’inon’inona manjo.</vt:lpstr>
      <vt:lpstr>Vato azo itokiana Sady tsy mba mivena Afaka ny fahoriana Raha Ianao no ekena    </vt:lpstr>
      <vt:lpstr>Jeso Tompo (irery) No ilay vato tsy mifindra Jeso Tompo (irery) No ‘lay fehizoro indrindra.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</dc:title>
  <dc:creator>SWEET</dc:creator>
  <cp:lastModifiedBy>ami</cp:lastModifiedBy>
  <cp:revision>10</cp:revision>
  <dcterms:created xsi:type="dcterms:W3CDTF">2013-05-21T12:02:07Z</dcterms:created>
  <dcterms:modified xsi:type="dcterms:W3CDTF">2014-12-10T09:29:11Z</dcterms:modified>
</cp:coreProperties>
</file>