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5554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283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39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31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4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15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427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21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14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58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6B93-1897-43FC-8045-A2E565346D79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271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86B93-1897-43FC-8045-A2E565346D79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056B-7494-4A71-BDA0-53AA71F8BD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FF 30 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Fo </a:t>
            </a:r>
            <a:r>
              <a:rPr lang="fr-FR" dirty="0" err="1" smtClean="0"/>
              <a:t>mitambatra</a:t>
            </a:r>
            <a:r>
              <a:rPr lang="fr-FR" dirty="0" smtClean="0"/>
              <a:t> ho </a:t>
            </a:r>
            <a:r>
              <a:rPr lang="fr-FR" smtClean="0"/>
              <a:t>iray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030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1757263"/>
            <a:ext cx="8928992" cy="1102519"/>
          </a:xfrm>
        </p:spPr>
        <p:txBody>
          <a:bodyPr>
            <a:noAutofit/>
          </a:bodyPr>
          <a:lstStyle/>
          <a:p>
            <a:r>
              <a:rPr lang="en-GB" sz="5400" dirty="0"/>
              <a:t>1 </a:t>
            </a:r>
            <a:r>
              <a:rPr lang="en-GB" sz="5400" dirty="0" err="1"/>
              <a:t>Fo</a:t>
            </a:r>
            <a:r>
              <a:rPr lang="en-GB" sz="5400" dirty="0"/>
              <a:t> </a:t>
            </a:r>
            <a:r>
              <a:rPr lang="en-GB" sz="5400" dirty="0" err="1"/>
              <a:t>mitambatra</a:t>
            </a:r>
            <a:r>
              <a:rPr lang="en-GB" sz="5400" dirty="0"/>
              <a:t> </a:t>
            </a:r>
            <a:r>
              <a:rPr lang="en-GB" sz="5400" dirty="0" err="1"/>
              <a:t>ho</a:t>
            </a:r>
            <a:r>
              <a:rPr lang="en-GB" sz="5400" dirty="0"/>
              <a:t> </a:t>
            </a:r>
            <a:r>
              <a:rPr lang="en-GB" sz="5400" dirty="0" err="1"/>
              <a:t>iray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/>
              <a:t>   No </a:t>
            </a:r>
            <a:r>
              <a:rPr lang="en-GB" sz="5400" dirty="0" err="1"/>
              <a:t>entina</a:t>
            </a:r>
            <a:r>
              <a:rPr lang="en-GB" sz="5400" dirty="0"/>
              <a:t> </a:t>
            </a:r>
            <a:r>
              <a:rPr lang="en-GB" sz="5400" dirty="0" err="1"/>
              <a:t>eto</a:t>
            </a:r>
            <a:r>
              <a:rPr lang="en-GB" sz="5400" dirty="0"/>
              <a:t> </a:t>
            </a:r>
            <a:r>
              <a:rPr lang="en-GB" sz="5400" dirty="0" err="1"/>
              <a:t>izao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/>
              <a:t>   </a:t>
            </a:r>
            <a:r>
              <a:rPr lang="en-GB" sz="5400" dirty="0" err="1"/>
              <a:t>Mitrotro</a:t>
            </a:r>
            <a:r>
              <a:rPr lang="en-GB" sz="5400" dirty="0"/>
              <a:t> </a:t>
            </a:r>
            <a:r>
              <a:rPr lang="en-GB" sz="5400" dirty="0" err="1"/>
              <a:t>ny</a:t>
            </a:r>
            <a:r>
              <a:rPr lang="en-GB" sz="5400" dirty="0"/>
              <a:t> </a:t>
            </a:r>
            <a:r>
              <a:rPr lang="en-GB" sz="5400" dirty="0" err="1"/>
              <a:t>fitia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/>
              <a:t>   </a:t>
            </a:r>
            <a:r>
              <a:rPr lang="en-GB" sz="5400" dirty="0" err="1" smtClean="0"/>
              <a:t>Hohamasin’Andriamanitra</a:t>
            </a:r>
            <a:r>
              <a:rPr lang="en-GB" sz="5400" dirty="0" smtClean="0"/>
              <a:t/>
            </a:r>
            <a:br>
              <a:rPr lang="en-GB" sz="5400" dirty="0" smtClean="0"/>
            </a:br>
            <a:r>
              <a:rPr lang="en-GB" sz="5000" dirty="0" err="1" smtClean="0"/>
              <a:t>Hitombo</a:t>
            </a:r>
            <a:r>
              <a:rPr lang="en-GB" sz="5000" dirty="0" smtClean="0"/>
              <a:t> </a:t>
            </a:r>
            <a:r>
              <a:rPr lang="en-GB" sz="5000" dirty="0" err="1" smtClean="0"/>
              <a:t>hery</a:t>
            </a:r>
            <a:r>
              <a:rPr lang="en-GB" sz="5000" dirty="0" smtClean="0"/>
              <a:t> </a:t>
            </a:r>
            <a:r>
              <a:rPr lang="en-GB" sz="5000" dirty="0" err="1" smtClean="0"/>
              <a:t>sy</a:t>
            </a:r>
            <a:r>
              <a:rPr lang="en-GB" sz="5000" dirty="0" smtClean="0"/>
              <a:t> </a:t>
            </a:r>
            <a:r>
              <a:rPr lang="en-GB" sz="5000" dirty="0" err="1" smtClean="0"/>
              <a:t>hamerovero</a:t>
            </a:r>
            <a:r>
              <a:rPr lang="en-GB" sz="5000" dirty="0" smtClean="0"/>
              <a:t> </a:t>
            </a:r>
            <a:r>
              <a:rPr lang="en-GB" sz="5000" dirty="0" err="1" smtClean="0"/>
              <a:t>koa</a:t>
            </a:r>
            <a:endParaRPr lang="fr-FR" sz="5000" dirty="0"/>
          </a:p>
        </p:txBody>
      </p:sp>
    </p:spTree>
    <p:extLst>
      <p:ext uri="{BB962C8B-B14F-4D97-AF65-F5344CB8AC3E}">
        <p14:creationId xmlns:p14="http://schemas.microsoft.com/office/powerpoint/2010/main" val="52891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597819"/>
            <a:ext cx="8784976" cy="1102519"/>
          </a:xfrm>
        </p:spPr>
        <p:txBody>
          <a:bodyPr>
            <a:noAutofit/>
          </a:bodyPr>
          <a:lstStyle/>
          <a:p>
            <a:r>
              <a:rPr lang="en-GB" sz="5400" dirty="0" err="1"/>
              <a:t>Ka</a:t>
            </a:r>
            <a:r>
              <a:rPr lang="en-GB" sz="5400" dirty="0"/>
              <a:t> </a:t>
            </a:r>
            <a:r>
              <a:rPr lang="en-GB" sz="5400" dirty="0" err="1"/>
              <a:t>hifanaiky</a:t>
            </a:r>
            <a:r>
              <a:rPr lang="en-GB" sz="5400" dirty="0"/>
              <a:t> </a:t>
            </a:r>
            <a:r>
              <a:rPr lang="en-GB" sz="5400" dirty="0" err="1"/>
              <a:t>ireo</a:t>
            </a:r>
            <a:r>
              <a:rPr lang="en-GB" sz="5400" dirty="0"/>
              <a:t> </a:t>
            </a:r>
            <a:r>
              <a:rPr lang="en-GB" sz="5400" dirty="0" err="1"/>
              <a:t>olon-droa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/>
              <a:t>   </a:t>
            </a:r>
            <a:r>
              <a:rPr lang="en-GB" sz="5400" dirty="0" err="1"/>
              <a:t>Fa</a:t>
            </a:r>
            <a:r>
              <a:rPr lang="en-GB" sz="5400" dirty="0"/>
              <a:t> </a:t>
            </a:r>
            <a:r>
              <a:rPr lang="en-GB" sz="5400" dirty="0" err="1"/>
              <a:t>hiombom-piainana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/>
              <a:t>   Na </a:t>
            </a:r>
            <a:r>
              <a:rPr lang="en-GB" sz="5400" dirty="0" err="1"/>
              <a:t>inona</a:t>
            </a:r>
            <a:r>
              <a:rPr lang="en-GB" sz="5400" dirty="0"/>
              <a:t> </a:t>
            </a:r>
            <a:r>
              <a:rPr lang="en-GB" sz="5400" dirty="0" err="1"/>
              <a:t>miseho</a:t>
            </a:r>
            <a:r>
              <a:rPr lang="en-GB" sz="5400" dirty="0"/>
              <a:t> </a:t>
            </a:r>
            <a:r>
              <a:rPr lang="en-GB" sz="5400" dirty="0" err="1"/>
              <a:t>eto</a:t>
            </a:r>
            <a:r>
              <a:rPr lang="en-GB" sz="5400" dirty="0"/>
              <a:t> an-</a:t>
            </a:r>
            <a:r>
              <a:rPr lang="en-GB" sz="5400" dirty="0" err="1"/>
              <a:t>tany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/>
              <a:t>   </a:t>
            </a:r>
            <a:r>
              <a:rPr lang="en-GB" sz="5400" dirty="0" err="1"/>
              <a:t>Dia</a:t>
            </a:r>
            <a:r>
              <a:rPr lang="en-GB" sz="5400" dirty="0"/>
              <a:t> </a:t>
            </a:r>
            <a:r>
              <a:rPr lang="en-GB" sz="5400" dirty="0" err="1"/>
              <a:t>vonona</a:t>
            </a:r>
            <a:r>
              <a:rPr lang="en-GB" sz="5400" dirty="0"/>
              <a:t> </a:t>
            </a:r>
            <a:r>
              <a:rPr lang="en-GB" sz="5400" dirty="0" err="1"/>
              <a:t>hifampitantana</a:t>
            </a:r>
            <a:r>
              <a:rPr lang="en-GB" sz="5400" dirty="0"/>
              <a:t>.</a:t>
            </a:r>
            <a:endParaRPr lang="fr-FR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303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757263"/>
            <a:ext cx="8784976" cy="1102519"/>
          </a:xfrm>
        </p:spPr>
        <p:txBody>
          <a:bodyPr>
            <a:noAutofit/>
          </a:bodyPr>
          <a:lstStyle/>
          <a:p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Fitiavana</a:t>
            </a:r>
            <a:r>
              <a:rPr lang="en-GB" sz="5400" i="1" dirty="0">
                <a:solidFill>
                  <a:schemeClr val="accent5">
                    <a:lumMod val="75000"/>
                  </a:schemeClr>
                </a:solidFill>
              </a:rPr>
              <a:t> toy </a:t>
            </a:r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ny</a:t>
            </a:r>
            <a:r>
              <a:rPr lang="en-GB" sz="54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an’ilay</a:t>
            </a:r>
            <a:r>
              <a:rPr lang="en-GB" sz="54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Jesoa</a:t>
            </a:r>
            <a:r>
              <a:rPr lang="fr-FR" sz="5400" i="1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/>
            </a:r>
            <a:br>
              <a:rPr lang="fr-FR" sz="5400" i="1" dirty="0" smtClean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GB" sz="5400" i="1" dirty="0" err="1" smtClean="0">
                <a:solidFill>
                  <a:schemeClr val="accent5">
                    <a:lumMod val="75000"/>
                  </a:schemeClr>
                </a:solidFill>
              </a:rPr>
              <a:t>Fitiavana</a:t>
            </a:r>
            <a:r>
              <a:rPr lang="en-GB" sz="54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manolotra</a:t>
            </a:r>
            <a:r>
              <a:rPr lang="en-GB" sz="54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ny</a:t>
            </a:r>
            <a:r>
              <a:rPr lang="en-GB" sz="54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aina</a:t>
            </a:r>
            <a:r>
              <a:rPr lang="fr-FR" sz="5400" i="1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/>
            </a:r>
            <a:br>
              <a:rPr lang="fr-FR" sz="5400" i="1" dirty="0" smtClean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GB" sz="5400" i="1" dirty="0" err="1" smtClean="0">
                <a:solidFill>
                  <a:schemeClr val="accent5">
                    <a:lumMod val="75000"/>
                  </a:schemeClr>
                </a:solidFill>
              </a:rPr>
              <a:t>Fitiavana</a:t>
            </a:r>
            <a:r>
              <a:rPr lang="en-GB" sz="54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mandresy</a:t>
            </a:r>
            <a:r>
              <a:rPr lang="en-GB" sz="54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fahotana</a:t>
            </a:r>
            <a:r>
              <a:rPr lang="fr-FR" sz="5400" i="1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/>
            </a:r>
            <a:br>
              <a:rPr lang="fr-FR" sz="5400" i="1" dirty="0" smtClean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GB" sz="5000" i="1" dirty="0" err="1" smtClean="0">
                <a:solidFill>
                  <a:schemeClr val="accent5">
                    <a:lumMod val="75000"/>
                  </a:schemeClr>
                </a:solidFill>
              </a:rPr>
              <a:t>Fitiavana</a:t>
            </a:r>
            <a:r>
              <a:rPr lang="en-GB" sz="50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000" i="1" dirty="0" err="1">
                <a:solidFill>
                  <a:schemeClr val="accent5">
                    <a:lumMod val="75000"/>
                  </a:schemeClr>
                </a:solidFill>
              </a:rPr>
              <a:t>ho</a:t>
            </a:r>
            <a:r>
              <a:rPr lang="en-GB" sz="5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000" i="1" dirty="0" err="1" smtClean="0">
                <a:solidFill>
                  <a:schemeClr val="accent5">
                    <a:lumMod val="75000"/>
                  </a:schemeClr>
                </a:solidFill>
              </a:rPr>
              <a:t>mandrakizay</a:t>
            </a:r>
            <a:r>
              <a:rPr lang="en-GB" sz="50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000" i="1" dirty="0" err="1" smtClean="0">
                <a:solidFill>
                  <a:schemeClr val="accent5">
                    <a:lumMod val="75000"/>
                  </a:schemeClr>
                </a:solidFill>
              </a:rPr>
              <a:t>doria</a:t>
            </a:r>
            <a:r>
              <a:rPr lang="en-GB" sz="5000" i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fr-FR" sz="5000" i="1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293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1757263"/>
            <a:ext cx="8928992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dirty="0"/>
              <a:t>2 To </a:t>
            </a:r>
            <a:r>
              <a:rPr lang="en-GB" sz="4800" dirty="0" err="1"/>
              <a:t>izao</a:t>
            </a:r>
            <a:r>
              <a:rPr lang="en-GB" sz="4800" dirty="0"/>
              <a:t> </a:t>
            </a:r>
            <a:r>
              <a:rPr lang="en-GB" sz="4800" dirty="0" err="1"/>
              <a:t>androany</a:t>
            </a:r>
            <a:r>
              <a:rPr lang="en-GB" sz="4800" dirty="0"/>
              <a:t> </a:t>
            </a:r>
            <a:r>
              <a:rPr lang="en-GB" sz="4800" dirty="0" err="1"/>
              <a:t>izao</a:t>
            </a:r>
            <a:r>
              <a:rPr lang="fr-FR" sz="4800" dirty="0" smtClean="0">
                <a:effectLst/>
              </a:rPr>
              <a:t/>
            </a:r>
            <a:br>
              <a:rPr lang="fr-FR" sz="4800" dirty="0" smtClean="0">
                <a:effectLst/>
              </a:rPr>
            </a:br>
            <a:r>
              <a:rPr lang="en-GB" sz="4800" dirty="0"/>
              <a:t> </a:t>
            </a:r>
            <a:r>
              <a:rPr lang="en-GB" sz="4800" dirty="0" smtClean="0"/>
              <a:t>‘</a:t>
            </a:r>
            <a:r>
              <a:rPr lang="en-GB" sz="4800" dirty="0"/>
              <a:t>Lay </a:t>
            </a:r>
            <a:r>
              <a:rPr lang="en-GB" sz="4800" dirty="0" err="1"/>
              <a:t>nofinofy</a:t>
            </a:r>
            <a:r>
              <a:rPr lang="en-GB" sz="4800" dirty="0"/>
              <a:t> </a:t>
            </a:r>
            <a:r>
              <a:rPr lang="en-GB" sz="4800" dirty="0" err="1" smtClean="0"/>
              <a:t>izay</a:t>
            </a:r>
            <a:r>
              <a:rPr lang="en-GB" sz="4800" dirty="0" smtClean="0"/>
              <a:t> </a:t>
            </a:r>
            <a:r>
              <a:rPr lang="en-GB" sz="4800" dirty="0" err="1"/>
              <a:t>niainanay</a:t>
            </a:r>
            <a:r>
              <a:rPr lang="en-GB" sz="4800" dirty="0"/>
              <a:t> </a:t>
            </a:r>
            <a:r>
              <a:rPr lang="en-GB" sz="4800" dirty="0" err="1"/>
              <a:t>taloha</a:t>
            </a:r>
            <a:r>
              <a:rPr lang="fr-FR" sz="4800" dirty="0" smtClean="0">
                <a:effectLst/>
              </a:rPr>
              <a:t/>
            </a:r>
            <a:br>
              <a:rPr lang="fr-FR" sz="4800" dirty="0" smtClean="0">
                <a:effectLst/>
              </a:rPr>
            </a:br>
            <a:r>
              <a:rPr lang="en-GB" sz="4800" dirty="0" err="1" smtClean="0"/>
              <a:t>Ka</a:t>
            </a:r>
            <a:r>
              <a:rPr lang="en-GB" sz="4800" dirty="0" smtClean="0"/>
              <a:t> </a:t>
            </a:r>
            <a:r>
              <a:rPr lang="en-GB" sz="4800" dirty="0" err="1"/>
              <a:t>indro</a:t>
            </a:r>
            <a:r>
              <a:rPr lang="en-GB" sz="4800" dirty="0"/>
              <a:t> </a:t>
            </a:r>
            <a:r>
              <a:rPr lang="en-GB" sz="4800" dirty="0" err="1"/>
              <a:t>fa</a:t>
            </a:r>
            <a:r>
              <a:rPr lang="en-GB" sz="4800" dirty="0"/>
              <a:t> </a:t>
            </a:r>
            <a:r>
              <a:rPr lang="en-GB" sz="4800" dirty="0" err="1"/>
              <a:t>miara-belona</a:t>
            </a:r>
            <a:r>
              <a:rPr lang="fr-FR" sz="4800" dirty="0" smtClean="0">
                <a:effectLst/>
              </a:rPr>
              <a:t/>
            </a:r>
            <a:br>
              <a:rPr lang="fr-FR" sz="4800" dirty="0" smtClean="0">
                <a:effectLst/>
              </a:rPr>
            </a:br>
            <a:r>
              <a:rPr lang="en-GB" sz="4800" dirty="0" err="1" smtClean="0"/>
              <a:t>Miara-tsambatra</a:t>
            </a:r>
            <a:r>
              <a:rPr lang="en-GB" sz="4800" dirty="0" smtClean="0"/>
              <a:t>, </a:t>
            </a:r>
            <a:r>
              <a:rPr lang="en-GB" sz="4800" dirty="0" err="1"/>
              <a:t>anivon’ny</a:t>
            </a:r>
            <a:r>
              <a:rPr lang="en-GB" sz="4800" dirty="0"/>
              <a:t> </a:t>
            </a:r>
            <a:r>
              <a:rPr lang="en-GB" sz="4800" dirty="0" err="1"/>
              <a:t>fitia</a:t>
            </a:r>
            <a:endParaRPr lang="fr-FR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434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597819"/>
            <a:ext cx="8784976" cy="1102519"/>
          </a:xfrm>
        </p:spPr>
        <p:txBody>
          <a:bodyPr>
            <a:noAutofit/>
          </a:bodyPr>
          <a:lstStyle/>
          <a:p>
            <a:r>
              <a:rPr lang="en-GB" sz="5400" dirty="0"/>
              <a:t>‘Lay </a:t>
            </a:r>
            <a:r>
              <a:rPr lang="en-GB" sz="5400" dirty="0" err="1"/>
              <a:t>dina</a:t>
            </a:r>
            <a:r>
              <a:rPr lang="en-GB" sz="5400" dirty="0"/>
              <a:t> </a:t>
            </a:r>
            <a:r>
              <a:rPr lang="en-GB" sz="5400" dirty="0" err="1"/>
              <a:t>izay</a:t>
            </a:r>
            <a:r>
              <a:rPr lang="en-GB" sz="5400" dirty="0"/>
              <a:t> </a:t>
            </a:r>
            <a:r>
              <a:rPr lang="en-GB" sz="5400" dirty="0" err="1" smtClean="0"/>
              <a:t>niarahana</a:t>
            </a:r>
            <a:r>
              <a:rPr lang="en-GB" sz="5400" dirty="0" smtClean="0"/>
              <a:t> </a:t>
            </a:r>
            <a:r>
              <a:rPr lang="en-GB" sz="5400" dirty="0" err="1"/>
              <a:t>nikolo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 smtClean="0"/>
              <a:t>No </a:t>
            </a:r>
            <a:r>
              <a:rPr lang="en-GB" sz="5400" dirty="0" err="1"/>
              <a:t>hamafisina</a:t>
            </a:r>
            <a:r>
              <a:rPr lang="en-GB" sz="5400" dirty="0"/>
              <a:t> </a:t>
            </a:r>
            <a:r>
              <a:rPr lang="en-GB" sz="5400" dirty="0" err="1"/>
              <a:t>ho</a:t>
            </a:r>
            <a:r>
              <a:rPr lang="en-GB" sz="5400" dirty="0"/>
              <a:t> </a:t>
            </a:r>
            <a:r>
              <a:rPr lang="en-GB" sz="5400" dirty="0" err="1"/>
              <a:t>doria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 err="1" smtClean="0"/>
              <a:t>Ho</a:t>
            </a:r>
            <a:r>
              <a:rPr lang="en-GB" sz="5400" dirty="0" smtClean="0"/>
              <a:t> </a:t>
            </a:r>
            <a:r>
              <a:rPr lang="en-GB" sz="5400" dirty="0" err="1"/>
              <a:t>tehirizina</a:t>
            </a:r>
            <a:r>
              <a:rPr lang="en-GB" sz="5400" dirty="0"/>
              <a:t> </a:t>
            </a:r>
            <a:r>
              <a:rPr lang="en-GB" sz="5400" dirty="0" err="1"/>
              <a:t>ho</a:t>
            </a:r>
            <a:r>
              <a:rPr lang="en-GB" sz="5400" dirty="0"/>
              <a:t> </a:t>
            </a:r>
            <a:r>
              <a:rPr lang="en-GB" sz="5400" dirty="0" err="1"/>
              <a:t>vaovao</a:t>
            </a:r>
            <a:r>
              <a:rPr lang="fr-FR" sz="5400" dirty="0" smtClean="0">
                <a:effectLst/>
              </a:rPr>
              <a:t/>
            </a:r>
            <a:br>
              <a:rPr lang="fr-FR" sz="5400" dirty="0" smtClean="0">
                <a:effectLst/>
              </a:rPr>
            </a:br>
            <a:r>
              <a:rPr lang="en-GB" sz="5400" dirty="0" err="1" smtClean="0"/>
              <a:t>Handrobona</a:t>
            </a:r>
            <a:r>
              <a:rPr lang="en-GB" sz="5400" dirty="0"/>
              <a:t>, </a:t>
            </a:r>
            <a:r>
              <a:rPr lang="en-GB" sz="5400" dirty="0" err="1"/>
              <a:t>hitombo</a:t>
            </a:r>
            <a:r>
              <a:rPr lang="en-GB" sz="5400" dirty="0"/>
              <a:t> </a:t>
            </a:r>
            <a:r>
              <a:rPr lang="en-GB" sz="5400" dirty="0" err="1"/>
              <a:t>hasina</a:t>
            </a:r>
            <a:r>
              <a:rPr lang="en-GB" sz="5400" dirty="0"/>
              <a:t>.</a:t>
            </a:r>
            <a:endParaRPr lang="fr-FR" sz="5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474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757263"/>
            <a:ext cx="8784976" cy="1102519"/>
          </a:xfrm>
        </p:spPr>
        <p:txBody>
          <a:bodyPr>
            <a:noAutofit/>
          </a:bodyPr>
          <a:lstStyle/>
          <a:p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Fitiavana</a:t>
            </a:r>
            <a:r>
              <a:rPr lang="en-GB" sz="5400" i="1" dirty="0">
                <a:solidFill>
                  <a:schemeClr val="accent5">
                    <a:lumMod val="75000"/>
                  </a:schemeClr>
                </a:solidFill>
              </a:rPr>
              <a:t> toy </a:t>
            </a:r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ny</a:t>
            </a:r>
            <a:r>
              <a:rPr lang="en-GB" sz="54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an’ilay</a:t>
            </a:r>
            <a:r>
              <a:rPr lang="en-GB" sz="54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Jesoa</a:t>
            </a:r>
            <a:r>
              <a:rPr lang="fr-FR" sz="5400" i="1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/>
            </a:r>
            <a:br>
              <a:rPr lang="fr-FR" sz="5400" i="1" dirty="0" smtClean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GB" sz="5400" i="1" dirty="0" err="1" smtClean="0">
                <a:solidFill>
                  <a:schemeClr val="accent5">
                    <a:lumMod val="75000"/>
                  </a:schemeClr>
                </a:solidFill>
              </a:rPr>
              <a:t>Fitiavana</a:t>
            </a:r>
            <a:r>
              <a:rPr lang="en-GB" sz="54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manolotra</a:t>
            </a:r>
            <a:r>
              <a:rPr lang="en-GB" sz="54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ny</a:t>
            </a:r>
            <a:r>
              <a:rPr lang="en-GB" sz="54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aina</a:t>
            </a:r>
            <a:r>
              <a:rPr lang="fr-FR" sz="5400" i="1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/>
            </a:r>
            <a:br>
              <a:rPr lang="fr-FR" sz="5400" i="1" dirty="0" smtClean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GB" sz="5400" i="1" dirty="0" err="1" smtClean="0">
                <a:solidFill>
                  <a:schemeClr val="accent5">
                    <a:lumMod val="75000"/>
                  </a:schemeClr>
                </a:solidFill>
              </a:rPr>
              <a:t>Fitiavana</a:t>
            </a:r>
            <a:r>
              <a:rPr lang="en-GB" sz="54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mandresy</a:t>
            </a:r>
            <a:r>
              <a:rPr lang="en-GB" sz="54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400" i="1" dirty="0" err="1">
                <a:solidFill>
                  <a:schemeClr val="accent5">
                    <a:lumMod val="75000"/>
                  </a:schemeClr>
                </a:solidFill>
              </a:rPr>
              <a:t>fahotana</a:t>
            </a:r>
            <a:r>
              <a:rPr lang="fr-FR" sz="5400" i="1" dirty="0" smtClean="0">
                <a:solidFill>
                  <a:schemeClr val="accent5">
                    <a:lumMod val="75000"/>
                  </a:schemeClr>
                </a:solidFill>
                <a:effectLst/>
              </a:rPr>
              <a:t/>
            </a:r>
            <a:br>
              <a:rPr lang="fr-FR" sz="5400" i="1" dirty="0" smtClean="0">
                <a:solidFill>
                  <a:schemeClr val="accent5">
                    <a:lumMod val="75000"/>
                  </a:schemeClr>
                </a:solidFill>
                <a:effectLst/>
              </a:rPr>
            </a:br>
            <a:r>
              <a:rPr lang="en-GB" sz="5000" i="1" dirty="0" err="1" smtClean="0">
                <a:solidFill>
                  <a:schemeClr val="accent5">
                    <a:lumMod val="75000"/>
                  </a:schemeClr>
                </a:solidFill>
              </a:rPr>
              <a:t>Fitiavana</a:t>
            </a:r>
            <a:r>
              <a:rPr lang="en-GB" sz="50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000" i="1" dirty="0" err="1">
                <a:solidFill>
                  <a:schemeClr val="accent5">
                    <a:lumMod val="75000"/>
                  </a:schemeClr>
                </a:solidFill>
              </a:rPr>
              <a:t>ho</a:t>
            </a:r>
            <a:r>
              <a:rPr lang="en-GB" sz="5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000" i="1" dirty="0" err="1" smtClean="0">
                <a:solidFill>
                  <a:schemeClr val="accent5">
                    <a:lumMod val="75000"/>
                  </a:schemeClr>
                </a:solidFill>
              </a:rPr>
              <a:t>mandrakizay</a:t>
            </a:r>
            <a:r>
              <a:rPr lang="en-GB" sz="5000" i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GB" sz="5000" i="1" dirty="0" err="1" smtClean="0">
                <a:solidFill>
                  <a:schemeClr val="accent5">
                    <a:lumMod val="75000"/>
                  </a:schemeClr>
                </a:solidFill>
              </a:rPr>
              <a:t>doria</a:t>
            </a:r>
            <a:r>
              <a:rPr lang="en-GB" sz="5000" i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fr-FR" sz="5000" i="1" dirty="0">
              <a:solidFill>
                <a:schemeClr val="accent5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903431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FF 30 </vt:lpstr>
      <vt:lpstr>1 Fo mitambatra ho iray    No entina eto izao    Mitrotro ny fitia    Hohamasin’Andriamanitra Hitombo hery sy hamerovero koa</vt:lpstr>
      <vt:lpstr>Ka hifanaiky ireo olon-droa    Fa hiombom-piainana    Na inona miseho eto an-tany    Dia vonona hifampitantana.</vt:lpstr>
      <vt:lpstr>Fitiavana toy ny an’ilay Jesoa Fitiavana manolotra ny aina Fitiavana mandresy fahotana Fitiavana ho mandrakizay doria.</vt:lpstr>
      <vt:lpstr>2 To izao androany izao  ‘Lay nofinofy izay niainanay taloha Ka indro fa miara-belona Miara-tsambatra, anivon’ny fitia</vt:lpstr>
      <vt:lpstr>‘Lay dina izay niarahana nikolo No hamafisina ho doria Ho tehirizina ho vaovao Handrobona, hitombo hasina.</vt:lpstr>
      <vt:lpstr>Fitiavana toy ny an’ilay Jesoa Fitiavana manolotra ny aina Fitiavana mandresy fahotana Fitiavana ho mandrakizay doria.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30 </dc:title>
  <dc:creator>Solofo</dc:creator>
  <cp:lastModifiedBy>ami</cp:lastModifiedBy>
  <cp:revision>3</cp:revision>
  <dcterms:created xsi:type="dcterms:W3CDTF">2014-07-05T09:09:35Z</dcterms:created>
  <dcterms:modified xsi:type="dcterms:W3CDTF">2014-11-14T18:20:22Z</dcterms:modified>
</cp:coreProperties>
</file>