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18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83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6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34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69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3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8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5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7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51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B40F-09FD-42A9-88D0-E28515CF0AF7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7344-4F08-44E7-A441-3503FA74B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78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2112963"/>
            <a:ext cx="9144000" cy="1133157"/>
          </a:xfrm>
        </p:spPr>
        <p:txBody>
          <a:bodyPr>
            <a:noAutofit/>
          </a:bodyPr>
          <a:lstStyle/>
          <a:p>
            <a:r>
              <a:rPr lang="fr-FR" sz="11500" b="1" dirty="0" smtClean="0">
                <a:latin typeface="AR JULIAN" panose="02000000000000000000" pitchFamily="2" charset="0"/>
              </a:rPr>
              <a:t>FF 31</a:t>
            </a:r>
            <a:endParaRPr lang="fr-FR" sz="11500" b="1" dirty="0">
              <a:latin typeface="AR JULIAN" panose="02000000000000000000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Autofit/>
          </a:bodyPr>
          <a:lstStyle/>
          <a:p>
            <a:r>
              <a:rPr lang="en-GB" sz="9600" b="1" i="1" dirty="0" err="1" smtClean="0">
                <a:latin typeface="Admiral" pitchFamily="2" charset="0"/>
              </a:rPr>
              <a:t>Mihirà</a:t>
            </a:r>
            <a:r>
              <a:rPr lang="en-GB" sz="9600" b="1" i="1" dirty="0" smtClean="0">
                <a:latin typeface="Admiral" pitchFamily="2" charset="0"/>
              </a:rPr>
              <a:t> </a:t>
            </a:r>
            <a:r>
              <a:rPr lang="en-GB" sz="9600" b="1" i="1" dirty="0" err="1" smtClean="0">
                <a:latin typeface="Admiral" pitchFamily="2" charset="0"/>
              </a:rPr>
              <a:t>ry</a:t>
            </a:r>
            <a:r>
              <a:rPr lang="en-GB" sz="9600" b="1" i="1" dirty="0" smtClean="0">
                <a:latin typeface="Admiral" pitchFamily="2" charset="0"/>
              </a:rPr>
              <a:t> </a:t>
            </a:r>
            <a:r>
              <a:rPr lang="en-GB" sz="9600" b="1" i="1" dirty="0" err="1" smtClean="0">
                <a:latin typeface="Admiral" pitchFamily="2" charset="0"/>
              </a:rPr>
              <a:t>manam-pofonaina</a:t>
            </a:r>
            <a:endParaRPr lang="fr-FR" sz="9600" i="1" dirty="0"/>
          </a:p>
        </p:txBody>
      </p:sp>
    </p:spTree>
    <p:extLst>
      <p:ext uri="{BB962C8B-B14F-4D97-AF65-F5344CB8AC3E}">
        <p14:creationId xmlns:p14="http://schemas.microsoft.com/office/powerpoint/2010/main" val="177927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2108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/>
              <a:t>1</a:t>
            </a:r>
            <a:r>
              <a:rPr lang="en-GB" sz="8000" b="1" dirty="0" smtClean="0">
                <a:latin typeface="Admiral" pitchFamily="2" charset="0"/>
              </a:rPr>
              <a:t>. </a:t>
            </a:r>
            <a:r>
              <a:rPr lang="en-GB" sz="8000" b="1" dirty="0" err="1">
                <a:latin typeface="Admiral" pitchFamily="2" charset="0"/>
              </a:rPr>
              <a:t>Mihirà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ry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manam-pofonaina</a:t>
            </a:r>
            <a:endParaRPr lang="fr-FR" sz="8000" b="1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b="1" dirty="0">
                <a:latin typeface="Admiral" pitchFamily="2" charset="0"/>
              </a:rPr>
              <a:t>   </a:t>
            </a:r>
            <a:r>
              <a:rPr lang="en-GB" sz="8000" b="1" dirty="0" err="1">
                <a:latin typeface="Admiral" pitchFamily="2" charset="0"/>
              </a:rPr>
              <a:t>Mikaloa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sy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mitsikia</a:t>
            </a:r>
            <a:endParaRPr lang="fr-FR" sz="8000" b="1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b="1" dirty="0">
                <a:latin typeface="Admiral" pitchFamily="2" charset="0"/>
              </a:rPr>
              <a:t>   </a:t>
            </a:r>
            <a:r>
              <a:rPr lang="en-GB" sz="8000" b="1" dirty="0" err="1">
                <a:latin typeface="Admiral" pitchFamily="2" charset="0"/>
              </a:rPr>
              <a:t>Tapaka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ny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gadra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novonjena</a:t>
            </a:r>
            <a:endParaRPr lang="fr-FR" sz="8000" b="1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b="1" dirty="0">
                <a:latin typeface="Admiral" pitchFamily="2" charset="0"/>
              </a:rPr>
              <a:t>   </a:t>
            </a:r>
            <a:r>
              <a:rPr lang="en-GB" sz="8000" b="1" dirty="0" err="1">
                <a:latin typeface="Admiral" pitchFamily="2" charset="0"/>
              </a:rPr>
              <a:t>Afak’i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Jesosy</a:t>
            </a:r>
            <a:r>
              <a:rPr lang="en-GB" sz="8000" b="1" dirty="0">
                <a:latin typeface="Admiral" pitchFamily="2" charset="0"/>
              </a:rPr>
              <a:t> be </a:t>
            </a:r>
            <a:r>
              <a:rPr lang="en-GB" sz="8000" b="1" dirty="0" err="1" smtClean="0">
                <a:latin typeface="Admiral" pitchFamily="2" charset="0"/>
              </a:rPr>
              <a:t>fitia</a:t>
            </a:r>
            <a:endParaRPr lang="fr-FR" sz="8000" b="1" dirty="0">
              <a:latin typeface="Admir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1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0584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latin typeface="Admiral" pitchFamily="2" charset="0"/>
              </a:rPr>
              <a:t>   </a:t>
            </a:r>
            <a:r>
              <a:rPr lang="en-GB" sz="8000" dirty="0">
                <a:latin typeface="Admiral" pitchFamily="2" charset="0"/>
              </a:rPr>
              <a:t>‘Lay </a:t>
            </a:r>
            <a:r>
              <a:rPr lang="en-GB" sz="8000" dirty="0" err="1">
                <a:latin typeface="Admiral" pitchFamily="2" charset="0"/>
              </a:rPr>
              <a:t>Edena</a:t>
            </a:r>
            <a:r>
              <a:rPr lang="en-GB" sz="8000" dirty="0">
                <a:latin typeface="Admiral" pitchFamily="2" charset="0"/>
              </a:rPr>
              <a:t> </a:t>
            </a:r>
            <a:r>
              <a:rPr lang="en-GB" sz="8000" dirty="0" err="1">
                <a:latin typeface="Admiral" pitchFamily="2" charset="0"/>
              </a:rPr>
              <a:t>nihidy</a:t>
            </a:r>
            <a:r>
              <a:rPr lang="en-GB" sz="8000" dirty="0">
                <a:latin typeface="Admiral" pitchFamily="2" charset="0"/>
              </a:rPr>
              <a:t> </a:t>
            </a:r>
            <a:r>
              <a:rPr lang="en-GB" sz="8000" dirty="0" err="1">
                <a:latin typeface="Admiral" pitchFamily="2" charset="0"/>
              </a:rPr>
              <a:t>tany</a:t>
            </a:r>
            <a:r>
              <a:rPr lang="en-GB" sz="8000" dirty="0">
                <a:latin typeface="Admiral" pitchFamily="2" charset="0"/>
              </a:rPr>
              <a:t> aloha</a:t>
            </a:r>
            <a:endParaRPr lang="fr-FR" sz="8000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dirty="0" smtClean="0">
                <a:latin typeface="Admiral" pitchFamily="2" charset="0"/>
              </a:rPr>
              <a:t> </a:t>
            </a:r>
            <a:r>
              <a:rPr lang="en-GB" sz="8000" dirty="0" err="1" smtClean="0">
                <a:latin typeface="Admiral" pitchFamily="2" charset="0"/>
              </a:rPr>
              <a:t>Noho</a:t>
            </a:r>
            <a:r>
              <a:rPr lang="en-GB" sz="8000" dirty="0" smtClean="0">
                <a:latin typeface="Admiral" pitchFamily="2" charset="0"/>
              </a:rPr>
              <a:t> </a:t>
            </a:r>
            <a:r>
              <a:rPr lang="en-GB" sz="8000" dirty="0" err="1">
                <a:latin typeface="Admiral" pitchFamily="2" charset="0"/>
              </a:rPr>
              <a:t>ny</a:t>
            </a:r>
            <a:r>
              <a:rPr lang="en-GB" sz="8000" dirty="0">
                <a:latin typeface="Admiral" pitchFamily="2" charset="0"/>
              </a:rPr>
              <a:t> </a:t>
            </a:r>
            <a:r>
              <a:rPr lang="en-GB" sz="8000" dirty="0" err="1">
                <a:latin typeface="Admiral" pitchFamily="2" charset="0"/>
              </a:rPr>
              <a:t>ota</a:t>
            </a:r>
            <a:r>
              <a:rPr lang="en-GB" sz="8000" dirty="0">
                <a:latin typeface="Admiral" pitchFamily="2" charset="0"/>
              </a:rPr>
              <a:t> </a:t>
            </a:r>
            <a:r>
              <a:rPr lang="en-GB" sz="8000" dirty="0" err="1" smtClean="0">
                <a:latin typeface="Admiral" pitchFamily="2" charset="0"/>
              </a:rPr>
              <a:t>ratsin-drazantsika</a:t>
            </a:r>
            <a:endParaRPr lang="fr-FR" sz="8000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dirty="0">
                <a:latin typeface="Admiral" pitchFamily="2" charset="0"/>
              </a:rPr>
              <a:t>   He, </a:t>
            </a:r>
            <a:r>
              <a:rPr lang="en-GB" sz="8000" dirty="0" err="1">
                <a:latin typeface="Admiral" pitchFamily="2" charset="0"/>
              </a:rPr>
              <a:t>midanadana</a:t>
            </a:r>
            <a:r>
              <a:rPr lang="en-GB" sz="8000" dirty="0">
                <a:latin typeface="Admiral" pitchFamily="2" charset="0"/>
              </a:rPr>
              <a:t> </a:t>
            </a:r>
            <a:r>
              <a:rPr lang="en-GB" sz="8000" dirty="0" err="1">
                <a:latin typeface="Admiral" pitchFamily="2" charset="0"/>
              </a:rPr>
              <a:t>sy</a:t>
            </a:r>
            <a:r>
              <a:rPr lang="en-GB" sz="8000" dirty="0">
                <a:latin typeface="Admiral" pitchFamily="2" charset="0"/>
              </a:rPr>
              <a:t> </a:t>
            </a:r>
            <a:r>
              <a:rPr lang="en-GB" sz="8000" dirty="0" err="1">
                <a:latin typeface="Admiral" pitchFamily="2" charset="0"/>
              </a:rPr>
              <a:t>mivoha</a:t>
            </a:r>
            <a:endParaRPr lang="fr-FR" sz="8000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dirty="0">
                <a:latin typeface="Admiral" pitchFamily="2" charset="0"/>
              </a:rPr>
              <a:t>   </a:t>
            </a:r>
            <a:r>
              <a:rPr lang="en-GB" sz="8000" dirty="0" err="1">
                <a:latin typeface="Admiral" pitchFamily="2" charset="0"/>
              </a:rPr>
              <a:t>Ka</a:t>
            </a:r>
            <a:r>
              <a:rPr lang="en-GB" sz="8000" dirty="0">
                <a:latin typeface="Admiral" pitchFamily="2" charset="0"/>
              </a:rPr>
              <a:t> </a:t>
            </a:r>
            <a:r>
              <a:rPr lang="en-GB" sz="8000" dirty="0" err="1">
                <a:latin typeface="Admiral" pitchFamily="2" charset="0"/>
              </a:rPr>
              <a:t>idiro</a:t>
            </a:r>
            <a:r>
              <a:rPr lang="en-GB" sz="8000" dirty="0">
                <a:latin typeface="Admiral" pitchFamily="2" charset="0"/>
              </a:rPr>
              <a:t> </a:t>
            </a:r>
            <a:r>
              <a:rPr lang="en-GB" sz="8000" dirty="0" err="1">
                <a:latin typeface="Admiral" pitchFamily="2" charset="0"/>
              </a:rPr>
              <a:t>hitondray</a:t>
            </a:r>
            <a:r>
              <a:rPr lang="en-GB" sz="8000" dirty="0">
                <a:latin typeface="Admiral" pitchFamily="2" charset="0"/>
              </a:rPr>
              <a:t> </a:t>
            </a:r>
            <a:r>
              <a:rPr lang="en-GB" sz="8000" dirty="0" err="1">
                <a:latin typeface="Admiral" pitchFamily="2" charset="0"/>
              </a:rPr>
              <a:t>mozika</a:t>
            </a:r>
            <a:r>
              <a:rPr lang="en-GB" sz="8000" dirty="0" smtClean="0">
                <a:latin typeface="Admiral" pitchFamily="2" charset="0"/>
              </a:rPr>
              <a:t>.</a:t>
            </a:r>
            <a:endParaRPr lang="fr-FR" sz="8000" dirty="0">
              <a:latin typeface="Admir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9248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latin typeface="Admiral" pitchFamily="2" charset="0"/>
              </a:rPr>
              <a:t>2 ‘Lay </a:t>
            </a:r>
            <a:r>
              <a:rPr lang="en-GB" sz="8000" b="1" dirty="0" err="1">
                <a:latin typeface="Admiral" pitchFamily="2" charset="0"/>
              </a:rPr>
              <a:t>satana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tena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fahavalo</a:t>
            </a:r>
            <a:endParaRPr lang="fr-FR" sz="8000" b="1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b="1" dirty="0">
                <a:latin typeface="Admiral" pitchFamily="2" charset="0"/>
              </a:rPr>
              <a:t>   </a:t>
            </a:r>
            <a:r>
              <a:rPr lang="en-GB" sz="8000" b="1" dirty="0" err="1">
                <a:latin typeface="Admiral" pitchFamily="2" charset="0"/>
              </a:rPr>
              <a:t>Resy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teo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ka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voakodia</a:t>
            </a:r>
            <a:endParaRPr lang="fr-FR" sz="8000" b="1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b="1" dirty="0">
                <a:latin typeface="Admiral" pitchFamily="2" charset="0"/>
              </a:rPr>
              <a:t>   Koa </a:t>
            </a:r>
            <a:r>
              <a:rPr lang="en-GB" sz="8000" b="1" dirty="0" err="1">
                <a:latin typeface="Admiral" pitchFamily="2" charset="0"/>
              </a:rPr>
              <a:t>herezo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aza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mimalo</a:t>
            </a:r>
            <a:endParaRPr lang="fr-FR" sz="8000" b="1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b="1" dirty="0">
                <a:latin typeface="Admiral" pitchFamily="2" charset="0"/>
              </a:rPr>
              <a:t>   </a:t>
            </a:r>
            <a:r>
              <a:rPr lang="en-GB" sz="8000" b="1" dirty="0" err="1">
                <a:latin typeface="Admiral" pitchFamily="2" charset="0"/>
              </a:rPr>
              <a:t>Tokinao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anio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ilay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 smtClean="0">
                <a:latin typeface="Admiral" pitchFamily="2" charset="0"/>
              </a:rPr>
              <a:t>Mesia</a:t>
            </a:r>
            <a:r>
              <a:rPr lang="en-GB" sz="8000" b="1" dirty="0" smtClean="0">
                <a:latin typeface="Admiral" pitchFamily="2" charset="0"/>
              </a:rPr>
              <a:t>   </a:t>
            </a:r>
            <a:endParaRPr lang="fr-FR" sz="8000" b="1" dirty="0">
              <a:latin typeface="Admir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1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6012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err="1" smtClean="0">
                <a:latin typeface="Admiral" pitchFamily="2" charset="0"/>
              </a:rPr>
              <a:t>Ry</a:t>
            </a:r>
            <a:r>
              <a:rPr lang="en-GB" sz="8000" b="1" dirty="0" smtClean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voahosotra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 smtClean="0">
                <a:latin typeface="Admiral" pitchFamily="2" charset="0"/>
              </a:rPr>
              <a:t>hitondrana</a:t>
            </a:r>
            <a:r>
              <a:rPr lang="en-GB" sz="8000" b="1" dirty="0" smtClean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famonjena</a:t>
            </a:r>
            <a:endParaRPr lang="fr-FR" sz="8000" b="1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b="1" dirty="0" err="1" smtClean="0">
                <a:latin typeface="Admiral" pitchFamily="2" charset="0"/>
              </a:rPr>
              <a:t>Ndreto</a:t>
            </a:r>
            <a:r>
              <a:rPr lang="en-GB" sz="8000" b="1" dirty="0" smtClean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ento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ho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Anao</a:t>
            </a:r>
            <a:r>
              <a:rPr lang="en-GB" sz="8000" b="1" dirty="0">
                <a:latin typeface="Admiral" pitchFamily="2" charset="0"/>
              </a:rPr>
              <a:t> ‘</a:t>
            </a:r>
            <a:r>
              <a:rPr lang="en-GB" sz="8000" b="1" dirty="0" err="1">
                <a:latin typeface="Admiral" pitchFamily="2" charset="0"/>
              </a:rPr>
              <a:t>zahay</a:t>
            </a:r>
            <a:endParaRPr lang="fr-FR" sz="8000" b="1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b="1" dirty="0">
                <a:latin typeface="Admiral" pitchFamily="2" charset="0"/>
              </a:rPr>
              <a:t>   </a:t>
            </a:r>
            <a:r>
              <a:rPr lang="en-GB" sz="8000" b="1" dirty="0" err="1">
                <a:latin typeface="Admiral" pitchFamily="2" charset="0"/>
              </a:rPr>
              <a:t>Dia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izahay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izay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miferin’aina</a:t>
            </a:r>
            <a:endParaRPr lang="fr-FR" sz="8000" b="1" dirty="0" smtClean="0">
              <a:effectLst/>
              <a:latin typeface="Admiral" pitchFamily="2" charset="0"/>
            </a:endParaRPr>
          </a:p>
          <a:p>
            <a:pPr algn="ctr"/>
            <a:r>
              <a:rPr lang="en-GB" sz="8000" b="1" dirty="0">
                <a:latin typeface="Admiral" pitchFamily="2" charset="0"/>
              </a:rPr>
              <a:t>   </a:t>
            </a:r>
            <a:r>
              <a:rPr lang="en-GB" sz="8000" b="1" dirty="0" err="1">
                <a:latin typeface="Admiral" pitchFamily="2" charset="0"/>
              </a:rPr>
              <a:t>Noho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ny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ota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izay</a:t>
            </a:r>
            <a:r>
              <a:rPr lang="en-GB" sz="8000" b="1" dirty="0">
                <a:latin typeface="Admiral" pitchFamily="2" charset="0"/>
              </a:rPr>
              <a:t> </a:t>
            </a:r>
            <a:r>
              <a:rPr lang="en-GB" sz="8000" b="1" dirty="0" err="1" smtClean="0">
                <a:latin typeface="Admiral" pitchFamily="2" charset="0"/>
              </a:rPr>
              <a:t>mpahazo</a:t>
            </a:r>
            <a:r>
              <a:rPr lang="en-GB" sz="8000" b="1" dirty="0" smtClean="0">
                <a:latin typeface="Admiral" pitchFamily="2" charset="0"/>
              </a:rPr>
              <a:t> </a:t>
            </a:r>
            <a:r>
              <a:rPr lang="en-GB" sz="8000" b="1" dirty="0" err="1">
                <a:latin typeface="Admiral" pitchFamily="2" charset="0"/>
              </a:rPr>
              <a:t>anay</a:t>
            </a:r>
            <a:r>
              <a:rPr lang="en-GB" sz="8000" b="1" dirty="0" smtClean="0">
                <a:latin typeface="Admiral" pitchFamily="2" charset="0"/>
              </a:rPr>
              <a:t>.</a:t>
            </a:r>
            <a:endParaRPr lang="fr-FR" sz="8000" b="1" dirty="0">
              <a:latin typeface="Admir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09325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3.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Afaka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izahay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ankehitriny</a:t>
            </a:r>
            <a:endParaRPr kumimoji="0" lang="fr-FR" sz="13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miral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  Tonga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ny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Mpanavotra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anay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endParaRPr kumimoji="0" lang="fr-FR" sz="13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miral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 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Ka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ilay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Gehenanay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fahiny</a:t>
            </a:r>
            <a:endParaRPr kumimoji="0" lang="fr-FR" sz="13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miral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 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Voasolo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paradisa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indray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  </a:t>
            </a:r>
            <a:endParaRPr kumimoji="0" lang="en-GB" sz="1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mir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3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658596"/>
            <a:ext cx="1219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Koa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isaoranay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tokoa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tokoa</a:t>
            </a:r>
            <a:endParaRPr kumimoji="0" lang="fr-FR" sz="1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miral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Ianao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ry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Rainay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be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fitia</a:t>
            </a:r>
            <a:endParaRPr kumimoji="0" lang="fr-FR" sz="1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miral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Dia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Ianao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Jehovah Ray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Tsitoha</a:t>
            </a:r>
            <a:endParaRPr kumimoji="0" lang="fr-FR" sz="1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miral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 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Nanome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anay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Ilay</a:t>
            </a:r>
            <a:r>
              <a:rPr kumimoji="0" lang="en-GB" sz="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 </a:t>
            </a:r>
            <a:r>
              <a:rPr kumimoji="0" lang="en-GB" sz="8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Mesia</a:t>
            </a:r>
            <a:r>
              <a:rPr kumimoji="0" lang="en-GB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miral" pitchFamily="2" charset="0"/>
                <a:cs typeface="Times New Roman" panose="02020603050405020304" pitchFamily="18" charset="0"/>
              </a:rPr>
              <a:t>.</a:t>
            </a:r>
            <a:endParaRPr kumimoji="0" lang="en-GB" sz="19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mir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9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132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Admiral</vt:lpstr>
      <vt:lpstr>AR JULIAN</vt:lpstr>
      <vt:lpstr>Arial</vt:lpstr>
      <vt:lpstr>Calibri</vt:lpstr>
      <vt:lpstr>Calibri Light</vt:lpstr>
      <vt:lpstr>Times New Roman</vt:lpstr>
      <vt:lpstr>Thème Office</vt:lpstr>
      <vt:lpstr>FF 31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6</cp:revision>
  <dcterms:created xsi:type="dcterms:W3CDTF">2014-08-28T16:46:42Z</dcterms:created>
  <dcterms:modified xsi:type="dcterms:W3CDTF">2014-08-28T17:14:21Z</dcterms:modified>
</cp:coreProperties>
</file>