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8" r:id="rId6"/>
    <p:sldId id="262" r:id="rId7"/>
    <p:sldId id="264" r:id="rId8"/>
    <p:sldId id="259" r:id="rId9"/>
    <p:sldId id="263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-600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753CA-CD39-46AB-8077-0775A81304E6}" type="datetimeFigureOut">
              <a:rPr lang="fr-FR" smtClean="0"/>
              <a:pPr/>
              <a:t>07/10/2018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5CE09-61EF-47A9-B824-B0D6572F7CA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490631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753CA-CD39-46AB-8077-0775A81304E6}" type="datetimeFigureOut">
              <a:rPr lang="fr-FR" smtClean="0"/>
              <a:pPr/>
              <a:t>07/10/2018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5CE09-61EF-47A9-B824-B0D6572F7CA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71266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753CA-CD39-46AB-8077-0775A81304E6}" type="datetimeFigureOut">
              <a:rPr lang="fr-FR" smtClean="0"/>
              <a:pPr/>
              <a:t>07/10/2018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5CE09-61EF-47A9-B824-B0D6572F7CA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37737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753CA-CD39-46AB-8077-0775A81304E6}" type="datetimeFigureOut">
              <a:rPr lang="fr-FR" smtClean="0"/>
              <a:pPr/>
              <a:t>07/10/2018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5CE09-61EF-47A9-B824-B0D6572F7CA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227245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753CA-CD39-46AB-8077-0775A81304E6}" type="datetimeFigureOut">
              <a:rPr lang="fr-FR" smtClean="0"/>
              <a:pPr/>
              <a:t>07/10/2018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5CE09-61EF-47A9-B824-B0D6572F7CA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93054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753CA-CD39-46AB-8077-0775A81304E6}" type="datetimeFigureOut">
              <a:rPr lang="fr-FR" smtClean="0"/>
              <a:pPr/>
              <a:t>07/10/2018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5CE09-61EF-47A9-B824-B0D6572F7CA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537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753CA-CD39-46AB-8077-0775A81304E6}" type="datetimeFigureOut">
              <a:rPr lang="fr-FR" smtClean="0"/>
              <a:pPr/>
              <a:t>07/10/2018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5CE09-61EF-47A9-B824-B0D6572F7CA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516795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753CA-CD39-46AB-8077-0775A81304E6}" type="datetimeFigureOut">
              <a:rPr lang="fr-FR" smtClean="0"/>
              <a:pPr/>
              <a:t>07/10/2018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5CE09-61EF-47A9-B824-B0D6572F7CA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745398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753CA-CD39-46AB-8077-0775A81304E6}" type="datetimeFigureOut">
              <a:rPr lang="fr-FR" smtClean="0"/>
              <a:pPr/>
              <a:t>07/10/2018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5CE09-61EF-47A9-B824-B0D6572F7CA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891752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753CA-CD39-46AB-8077-0775A81304E6}" type="datetimeFigureOut">
              <a:rPr lang="fr-FR" smtClean="0"/>
              <a:pPr/>
              <a:t>07/10/2018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5CE09-61EF-47A9-B824-B0D6572F7CA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179957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753CA-CD39-46AB-8077-0775A81304E6}" type="datetimeFigureOut">
              <a:rPr lang="fr-FR" smtClean="0"/>
              <a:pPr/>
              <a:t>07/10/2018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5CE09-61EF-47A9-B824-B0D6572F7CA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7630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753CA-CD39-46AB-8077-0775A81304E6}" type="datetimeFigureOut">
              <a:rPr lang="fr-FR" smtClean="0"/>
              <a:pPr/>
              <a:t>07/10/2018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5CE09-61EF-47A9-B824-B0D6572F7CA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09638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17320" y="1503363"/>
            <a:ext cx="9144000" cy="2387600"/>
          </a:xfrm>
        </p:spPr>
        <p:txBody>
          <a:bodyPr>
            <a:noAutofit/>
          </a:bodyPr>
          <a:lstStyle/>
          <a:p>
            <a:r>
              <a:rPr lang="fr-FR" sz="19900" b="1" dirty="0" smtClean="0">
                <a:latin typeface="Franklin Gothic Demi" panose="020B0703020102020204" pitchFamily="34" charset="0"/>
              </a:rPr>
              <a:t>FF 34</a:t>
            </a:r>
            <a:endParaRPr lang="fr-FR" sz="19900" b="1" dirty="0">
              <a:latin typeface="Franklin Gothic Demi" panose="020B0703020102020204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17320" y="4546918"/>
            <a:ext cx="9144000" cy="1655762"/>
          </a:xfrm>
        </p:spPr>
        <p:txBody>
          <a:bodyPr/>
          <a:lstStyle/>
          <a:p>
            <a:r>
              <a:rPr lang="en-GB" sz="7200" b="1" dirty="0" err="1" smtClean="0">
                <a:latin typeface="Franklin Gothic Demi" panose="020B0703020102020204" pitchFamily="34" charset="0"/>
              </a:rPr>
              <a:t>Tompo</a:t>
            </a:r>
            <a:r>
              <a:rPr lang="en-GB" sz="7200" b="1" dirty="0" smtClean="0">
                <a:latin typeface="Franklin Gothic Demi" panose="020B0703020102020204" pitchFamily="34" charset="0"/>
              </a:rPr>
              <a:t> </a:t>
            </a:r>
            <a:r>
              <a:rPr lang="en-GB" sz="7200" b="1" dirty="0" err="1" smtClean="0">
                <a:latin typeface="Franklin Gothic Demi" panose="020B0703020102020204" pitchFamily="34" charset="0"/>
              </a:rPr>
              <a:t>malala</a:t>
            </a:r>
            <a:r>
              <a:rPr lang="en-GB" sz="7200" b="1" dirty="0" smtClean="0">
                <a:latin typeface="Franklin Gothic Demi" panose="020B0703020102020204" pitchFamily="34" charset="0"/>
              </a:rPr>
              <a:t> o 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691741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990600"/>
            <a:ext cx="12192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0" b="1" i="1" dirty="0" err="1" smtClean="0">
                <a:latin typeface="Franklin Gothic Demi" panose="020B0703020102020204" pitchFamily="34" charset="0"/>
              </a:rPr>
              <a:t>Ny</a:t>
            </a:r>
            <a:r>
              <a:rPr lang="en-GB" sz="8000" b="1" i="1" dirty="0" smtClean="0">
                <a:latin typeface="Franklin Gothic Demi" panose="020B0703020102020204" pitchFamily="34" charset="0"/>
              </a:rPr>
              <a:t> </a:t>
            </a:r>
            <a:r>
              <a:rPr lang="en-GB" sz="8000" b="1" i="1" dirty="0" err="1">
                <a:latin typeface="Franklin Gothic Demi" panose="020B0703020102020204" pitchFamily="34" charset="0"/>
              </a:rPr>
              <a:t>fitiavana</a:t>
            </a:r>
            <a:r>
              <a:rPr lang="en-GB" sz="8000" b="1" i="1" dirty="0">
                <a:latin typeface="Franklin Gothic Demi" panose="020B0703020102020204" pitchFamily="34" charset="0"/>
              </a:rPr>
              <a:t> </a:t>
            </a:r>
            <a:r>
              <a:rPr lang="en-GB" sz="8000" b="1" i="1" dirty="0" err="1">
                <a:latin typeface="Franklin Gothic Demi" panose="020B0703020102020204" pitchFamily="34" charset="0"/>
              </a:rPr>
              <a:t>natolotrao</a:t>
            </a:r>
            <a:endParaRPr lang="fr-FR" sz="8000" b="1" i="1" dirty="0" smtClean="0">
              <a:effectLst/>
              <a:latin typeface="Franklin Gothic Demi" panose="020B0703020102020204" pitchFamily="34" charset="0"/>
            </a:endParaRPr>
          </a:p>
          <a:p>
            <a:pPr algn="ctr"/>
            <a:r>
              <a:rPr lang="en-GB" sz="8000" b="1" i="1" dirty="0">
                <a:latin typeface="Franklin Gothic Demi" panose="020B0703020102020204" pitchFamily="34" charset="0"/>
              </a:rPr>
              <a:t>  </a:t>
            </a:r>
            <a:r>
              <a:rPr lang="en-GB" sz="8000" b="1" i="1" dirty="0" err="1" smtClean="0">
                <a:latin typeface="Franklin Gothic Demi" panose="020B0703020102020204" pitchFamily="34" charset="0"/>
              </a:rPr>
              <a:t>Ka</a:t>
            </a:r>
            <a:r>
              <a:rPr lang="en-GB" sz="8000" b="1" i="1" dirty="0" smtClean="0">
                <a:latin typeface="Franklin Gothic Demi" panose="020B0703020102020204" pitchFamily="34" charset="0"/>
              </a:rPr>
              <a:t> </a:t>
            </a:r>
            <a:r>
              <a:rPr lang="en-GB" sz="8000" b="1" i="1" dirty="0" err="1">
                <a:latin typeface="Franklin Gothic Demi" panose="020B0703020102020204" pitchFamily="34" charset="0"/>
              </a:rPr>
              <a:t>raiso</a:t>
            </a:r>
            <a:r>
              <a:rPr lang="en-GB" sz="8000" b="1" i="1" dirty="0">
                <a:latin typeface="Franklin Gothic Demi" panose="020B0703020102020204" pitchFamily="34" charset="0"/>
              </a:rPr>
              <a:t> </a:t>
            </a:r>
            <a:r>
              <a:rPr lang="en-GB" sz="8000" b="1" i="1" dirty="0" err="1">
                <a:latin typeface="Franklin Gothic Demi" panose="020B0703020102020204" pitchFamily="34" charset="0"/>
              </a:rPr>
              <a:t>Tompo</a:t>
            </a:r>
            <a:r>
              <a:rPr lang="en-GB" sz="8000" b="1" i="1" dirty="0">
                <a:latin typeface="Franklin Gothic Demi" panose="020B0703020102020204" pitchFamily="34" charset="0"/>
              </a:rPr>
              <a:t>,</a:t>
            </a:r>
            <a:endParaRPr lang="fr-FR" sz="8000" b="1" i="1" dirty="0" smtClean="0">
              <a:effectLst/>
              <a:latin typeface="Franklin Gothic Demi" panose="020B0703020102020204" pitchFamily="34" charset="0"/>
            </a:endParaRPr>
          </a:p>
          <a:p>
            <a:pPr algn="ctr"/>
            <a:r>
              <a:rPr lang="en-GB" sz="8000" b="1" i="1" dirty="0" err="1" smtClean="0">
                <a:latin typeface="Franklin Gothic Demi" panose="020B0703020102020204" pitchFamily="34" charset="0"/>
              </a:rPr>
              <a:t>Ekeo</a:t>
            </a:r>
            <a:r>
              <a:rPr lang="en-GB" sz="8000" b="1" i="1" dirty="0" smtClean="0">
                <a:latin typeface="Franklin Gothic Demi" panose="020B0703020102020204" pitchFamily="34" charset="0"/>
              </a:rPr>
              <a:t> </a:t>
            </a:r>
            <a:r>
              <a:rPr lang="en-GB" sz="8000" b="1" i="1" dirty="0">
                <a:latin typeface="Franklin Gothic Demi" panose="020B0703020102020204" pitchFamily="34" charset="0"/>
              </a:rPr>
              <a:t>re </a:t>
            </a:r>
            <a:r>
              <a:rPr lang="en-GB" sz="8000" b="1" i="1" dirty="0" err="1">
                <a:latin typeface="Franklin Gothic Demi" panose="020B0703020102020204" pitchFamily="34" charset="0"/>
              </a:rPr>
              <a:t>sy</a:t>
            </a:r>
            <a:r>
              <a:rPr lang="en-GB" sz="8000" b="1" i="1" dirty="0">
                <a:latin typeface="Franklin Gothic Demi" panose="020B0703020102020204" pitchFamily="34" charset="0"/>
              </a:rPr>
              <a:t> </a:t>
            </a:r>
            <a:r>
              <a:rPr lang="en-GB" sz="8000" b="1" i="1" dirty="0" err="1" smtClean="0">
                <a:latin typeface="Franklin Gothic Demi" panose="020B0703020102020204" pitchFamily="34" charset="0"/>
              </a:rPr>
              <a:t>anjakao</a:t>
            </a:r>
            <a:endParaRPr lang="en-GB" sz="8000" b="1" i="1" dirty="0" smtClean="0">
              <a:latin typeface="Franklin Gothic Demi" panose="020B0703020102020204" pitchFamily="34" charset="0"/>
            </a:endParaRPr>
          </a:p>
          <a:p>
            <a:pPr algn="ctr"/>
            <a:r>
              <a:rPr lang="en-GB" sz="7200" b="1" i="1" dirty="0" err="1" smtClean="0">
                <a:latin typeface="Franklin Gothic Demi" panose="020B0703020102020204" pitchFamily="34" charset="0"/>
              </a:rPr>
              <a:t>Ny</a:t>
            </a:r>
            <a:r>
              <a:rPr lang="en-GB" sz="7200" b="1" i="1" dirty="0" smtClean="0">
                <a:latin typeface="Franklin Gothic Demi" panose="020B0703020102020204" pitchFamily="34" charset="0"/>
              </a:rPr>
              <a:t> </a:t>
            </a:r>
            <a:r>
              <a:rPr lang="en-GB" sz="7200" b="1" i="1" dirty="0" err="1">
                <a:latin typeface="Franklin Gothic Demi" panose="020B0703020102020204" pitchFamily="34" charset="0"/>
              </a:rPr>
              <a:t>fiainako</a:t>
            </a:r>
            <a:r>
              <a:rPr lang="en-GB" sz="7200" b="1" i="1" dirty="0">
                <a:latin typeface="Franklin Gothic Demi" panose="020B0703020102020204" pitchFamily="34" charset="0"/>
              </a:rPr>
              <a:t> </a:t>
            </a:r>
            <a:r>
              <a:rPr lang="en-GB" sz="7200" b="1" i="1" dirty="0" err="1">
                <a:latin typeface="Franklin Gothic Demi" panose="020B0703020102020204" pitchFamily="34" charset="0"/>
              </a:rPr>
              <a:t>ho</a:t>
            </a:r>
            <a:r>
              <a:rPr lang="en-GB" sz="7200" b="1" i="1" dirty="0">
                <a:latin typeface="Franklin Gothic Demi" panose="020B0703020102020204" pitchFamily="34" charset="0"/>
              </a:rPr>
              <a:t> </a:t>
            </a:r>
            <a:r>
              <a:rPr lang="en-GB" sz="7200" b="1" i="1" dirty="0" err="1">
                <a:latin typeface="Franklin Gothic Demi" panose="020B0703020102020204" pitchFamily="34" charset="0"/>
              </a:rPr>
              <a:t>voninahitrao</a:t>
            </a:r>
            <a:r>
              <a:rPr lang="en-GB" sz="7200" b="1" i="1" dirty="0" smtClean="0">
                <a:latin typeface="Franklin Gothic Demi" panose="020B0703020102020204" pitchFamily="34" charset="0"/>
              </a:rPr>
              <a:t>.</a:t>
            </a:r>
            <a:endParaRPr lang="fr-FR" sz="7200" b="1" i="1" dirty="0"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785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822960"/>
            <a:ext cx="12192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 smtClean="0">
                <a:latin typeface="Franklin Gothic Demi" panose="020B0703020102020204" pitchFamily="34" charset="0"/>
              </a:rPr>
              <a:t>   1 </a:t>
            </a:r>
            <a:r>
              <a:rPr lang="en-GB" sz="6000" b="1" dirty="0" err="1">
                <a:latin typeface="Franklin Gothic Demi" panose="020B0703020102020204" pitchFamily="34" charset="0"/>
              </a:rPr>
              <a:t>Tompo</a:t>
            </a:r>
            <a:r>
              <a:rPr lang="en-GB" sz="6000" b="1" dirty="0">
                <a:latin typeface="Franklin Gothic Demi" panose="020B0703020102020204" pitchFamily="34" charset="0"/>
              </a:rPr>
              <a:t> </a:t>
            </a:r>
            <a:r>
              <a:rPr lang="en-GB" sz="6000" b="1" dirty="0" err="1">
                <a:latin typeface="Franklin Gothic Demi" panose="020B0703020102020204" pitchFamily="34" charset="0"/>
              </a:rPr>
              <a:t>malala</a:t>
            </a:r>
            <a:r>
              <a:rPr lang="en-GB" sz="6000" b="1" dirty="0">
                <a:latin typeface="Franklin Gothic Demi" panose="020B0703020102020204" pitchFamily="34" charset="0"/>
              </a:rPr>
              <a:t> o !</a:t>
            </a:r>
            <a:endParaRPr lang="fr-FR" sz="6000" b="1" dirty="0" smtClean="0">
              <a:effectLst/>
              <a:latin typeface="Franklin Gothic Demi" panose="020B0703020102020204" pitchFamily="34" charset="0"/>
            </a:endParaRPr>
          </a:p>
          <a:p>
            <a:pPr algn="ctr"/>
            <a:r>
              <a:rPr lang="en-GB" sz="6000" b="1" dirty="0">
                <a:latin typeface="Franklin Gothic Demi" panose="020B0703020102020204" pitchFamily="34" charset="0"/>
              </a:rPr>
              <a:t> </a:t>
            </a:r>
            <a:r>
              <a:rPr lang="en-GB" sz="6000" b="1" dirty="0" smtClean="0">
                <a:latin typeface="Franklin Gothic Demi" panose="020B0703020102020204" pitchFamily="34" charset="0"/>
              </a:rPr>
              <a:t>   </a:t>
            </a:r>
            <a:r>
              <a:rPr lang="en-GB" sz="6000" b="1" dirty="0" err="1" smtClean="0">
                <a:latin typeface="Franklin Gothic Demi" panose="020B0703020102020204" pitchFamily="34" charset="0"/>
              </a:rPr>
              <a:t>Mpanjakako</a:t>
            </a:r>
            <a:r>
              <a:rPr lang="en-GB" sz="6000" b="1" dirty="0" smtClean="0">
                <a:latin typeface="Franklin Gothic Demi" panose="020B0703020102020204" pitchFamily="34" charset="0"/>
              </a:rPr>
              <a:t> </a:t>
            </a:r>
            <a:r>
              <a:rPr lang="en-GB" sz="6000" b="1" dirty="0" err="1" smtClean="0">
                <a:latin typeface="Franklin Gothic Demi" panose="020B0703020102020204" pitchFamily="34" charset="0"/>
              </a:rPr>
              <a:t>Ianao</a:t>
            </a:r>
            <a:endParaRPr lang="en-GB" sz="6000" b="1" dirty="0" smtClean="0">
              <a:latin typeface="Franklin Gothic Demi" panose="020B0703020102020204" pitchFamily="34" charset="0"/>
            </a:endParaRPr>
          </a:p>
          <a:p>
            <a:pPr algn="ctr"/>
            <a:r>
              <a:rPr lang="en-GB" sz="6000" b="1" dirty="0" smtClean="0">
                <a:latin typeface="Franklin Gothic Demi" panose="020B0703020102020204" pitchFamily="34" charset="0"/>
              </a:rPr>
              <a:t> </a:t>
            </a:r>
            <a:r>
              <a:rPr lang="en-GB" sz="6000" b="1" dirty="0" err="1">
                <a:latin typeface="Franklin Gothic Demi" panose="020B0703020102020204" pitchFamily="34" charset="0"/>
              </a:rPr>
              <a:t>Tamy</a:t>
            </a:r>
            <a:r>
              <a:rPr lang="en-GB" sz="6000" b="1" dirty="0">
                <a:latin typeface="Franklin Gothic Demi" panose="020B0703020102020204" pitchFamily="34" charset="0"/>
              </a:rPr>
              <a:t> </a:t>
            </a:r>
            <a:r>
              <a:rPr lang="en-GB" sz="6000" b="1" dirty="0" err="1">
                <a:latin typeface="Franklin Gothic Demi" panose="020B0703020102020204" pitchFamily="34" charset="0"/>
              </a:rPr>
              <a:t>aho</a:t>
            </a:r>
            <a:r>
              <a:rPr lang="en-GB" sz="6000" b="1" dirty="0">
                <a:latin typeface="Franklin Gothic Demi" panose="020B0703020102020204" pitchFamily="34" charset="0"/>
              </a:rPr>
              <a:t> </a:t>
            </a:r>
            <a:r>
              <a:rPr lang="en-GB" sz="6000" b="1" dirty="0" err="1">
                <a:latin typeface="Franklin Gothic Demi" panose="020B0703020102020204" pitchFamily="34" charset="0"/>
              </a:rPr>
              <a:t>fa</a:t>
            </a:r>
            <a:r>
              <a:rPr lang="en-GB" sz="6000" b="1" dirty="0">
                <a:latin typeface="Franklin Gothic Demi" panose="020B0703020102020204" pitchFamily="34" charset="0"/>
              </a:rPr>
              <a:t> </a:t>
            </a:r>
            <a:r>
              <a:rPr lang="en-GB" sz="6000" b="1" dirty="0" err="1">
                <a:latin typeface="Franklin Gothic Demi" panose="020B0703020102020204" pitchFamily="34" charset="0"/>
              </a:rPr>
              <a:t>resy</a:t>
            </a:r>
            <a:r>
              <a:rPr lang="en-GB" sz="6000" b="1" dirty="0">
                <a:latin typeface="Franklin Gothic Demi" panose="020B0703020102020204" pitchFamily="34" charset="0"/>
              </a:rPr>
              <a:t> </a:t>
            </a:r>
            <a:r>
              <a:rPr lang="en-GB" sz="6000" b="1" dirty="0" err="1">
                <a:latin typeface="Franklin Gothic Demi" panose="020B0703020102020204" pitchFamily="34" charset="0"/>
              </a:rPr>
              <a:t>lahatra</a:t>
            </a:r>
            <a:endParaRPr lang="fr-FR" sz="6000" b="1" dirty="0" smtClean="0">
              <a:effectLst/>
              <a:latin typeface="Franklin Gothic Demi" panose="020B0703020102020204" pitchFamily="34" charset="0"/>
            </a:endParaRPr>
          </a:p>
          <a:p>
            <a:pPr algn="ctr"/>
            <a:r>
              <a:rPr lang="en-GB" sz="6000" b="1" dirty="0" err="1" smtClean="0">
                <a:latin typeface="Franklin Gothic Demi" panose="020B0703020102020204" pitchFamily="34" charset="0"/>
              </a:rPr>
              <a:t>Noho</a:t>
            </a:r>
            <a:r>
              <a:rPr lang="en-GB" sz="6000" b="1" dirty="0" smtClean="0">
                <a:latin typeface="Franklin Gothic Demi" panose="020B0703020102020204" pitchFamily="34" charset="0"/>
              </a:rPr>
              <a:t> </a:t>
            </a:r>
            <a:r>
              <a:rPr lang="en-GB" sz="6000" b="1" dirty="0" err="1">
                <a:latin typeface="Franklin Gothic Demi" panose="020B0703020102020204" pitchFamily="34" charset="0"/>
              </a:rPr>
              <a:t>ny</a:t>
            </a:r>
            <a:r>
              <a:rPr lang="en-GB" sz="6000" b="1" dirty="0">
                <a:latin typeface="Franklin Gothic Demi" panose="020B0703020102020204" pitchFamily="34" charset="0"/>
              </a:rPr>
              <a:t> </a:t>
            </a:r>
            <a:r>
              <a:rPr lang="en-GB" sz="6000" b="1" dirty="0" err="1">
                <a:latin typeface="Franklin Gothic Demi" panose="020B0703020102020204" pitchFamily="34" charset="0"/>
              </a:rPr>
              <a:t>famonjena</a:t>
            </a:r>
            <a:r>
              <a:rPr lang="en-GB" sz="6000" b="1" dirty="0">
                <a:latin typeface="Franklin Gothic Demi" panose="020B0703020102020204" pitchFamily="34" charset="0"/>
              </a:rPr>
              <a:t> </a:t>
            </a:r>
            <a:r>
              <a:rPr lang="en-GB" sz="6000" b="1" dirty="0" err="1">
                <a:latin typeface="Franklin Gothic Demi" panose="020B0703020102020204" pitchFamily="34" charset="0"/>
              </a:rPr>
              <a:t>vitanao</a:t>
            </a:r>
            <a:endParaRPr lang="fr-FR" sz="6000" b="1" dirty="0" smtClean="0">
              <a:effectLst/>
              <a:latin typeface="Franklin Gothic Demi" panose="020B0703020102020204" pitchFamily="34" charset="0"/>
            </a:endParaRPr>
          </a:p>
          <a:p>
            <a:pPr algn="ctr"/>
            <a:r>
              <a:rPr lang="en-GB" sz="6000" b="1" dirty="0" smtClean="0">
                <a:latin typeface="Franklin Gothic Demi" panose="020B0703020102020204" pitchFamily="34" charset="0"/>
              </a:rPr>
              <a:t> </a:t>
            </a:r>
            <a:r>
              <a:rPr lang="en-GB" sz="6000" b="1" dirty="0" err="1">
                <a:latin typeface="Franklin Gothic Demi" panose="020B0703020102020204" pitchFamily="34" charset="0"/>
              </a:rPr>
              <a:t>Eny</a:t>
            </a:r>
            <a:r>
              <a:rPr lang="en-GB" sz="6000" b="1" dirty="0">
                <a:latin typeface="Franklin Gothic Demi" panose="020B0703020102020204" pitchFamily="34" charset="0"/>
              </a:rPr>
              <a:t> </a:t>
            </a:r>
            <a:r>
              <a:rPr lang="en-GB" sz="6000" b="1" dirty="0" err="1">
                <a:latin typeface="Franklin Gothic Demi" panose="020B0703020102020204" pitchFamily="34" charset="0"/>
              </a:rPr>
              <a:t>ry</a:t>
            </a:r>
            <a:r>
              <a:rPr lang="en-GB" sz="6000" b="1" dirty="0">
                <a:latin typeface="Franklin Gothic Demi" panose="020B0703020102020204" pitchFamily="34" charset="0"/>
              </a:rPr>
              <a:t> </a:t>
            </a:r>
            <a:r>
              <a:rPr lang="en-GB" sz="6000" b="1" dirty="0" err="1" smtClean="0">
                <a:latin typeface="Franklin Gothic Demi" panose="020B0703020102020204" pitchFamily="34" charset="0"/>
              </a:rPr>
              <a:t>Tompo</a:t>
            </a:r>
            <a:r>
              <a:rPr lang="en-GB" sz="6000" b="1" dirty="0" smtClean="0">
                <a:latin typeface="Franklin Gothic Demi" panose="020B0703020102020204" pitchFamily="34" charset="0"/>
              </a:rPr>
              <a:t> </a:t>
            </a:r>
            <a:r>
              <a:rPr lang="en-GB" sz="6000" b="1" dirty="0" err="1">
                <a:latin typeface="Franklin Gothic Demi" panose="020B0703020102020204" pitchFamily="34" charset="0"/>
              </a:rPr>
              <a:t>tsy</a:t>
            </a:r>
            <a:r>
              <a:rPr lang="en-GB" sz="6000" b="1" dirty="0">
                <a:latin typeface="Franklin Gothic Demi" panose="020B0703020102020204" pitchFamily="34" charset="0"/>
              </a:rPr>
              <a:t> </a:t>
            </a:r>
            <a:r>
              <a:rPr lang="en-GB" sz="6000" b="1" dirty="0" err="1">
                <a:latin typeface="Franklin Gothic Demi" panose="020B0703020102020204" pitchFamily="34" charset="0"/>
              </a:rPr>
              <a:t>ho</a:t>
            </a:r>
            <a:r>
              <a:rPr lang="en-GB" sz="6000" b="1" dirty="0">
                <a:latin typeface="Franklin Gothic Demi" panose="020B0703020102020204" pitchFamily="34" charset="0"/>
              </a:rPr>
              <a:t> </a:t>
            </a:r>
            <a:r>
              <a:rPr lang="en-GB" sz="6000" b="1" dirty="0" err="1">
                <a:latin typeface="Franklin Gothic Demi" panose="020B0703020102020204" pitchFamily="34" charset="0"/>
              </a:rPr>
              <a:t>haiko</a:t>
            </a:r>
            <a:r>
              <a:rPr lang="en-GB" sz="6000" b="1" dirty="0">
                <a:latin typeface="Franklin Gothic Demi" panose="020B0703020102020204" pitchFamily="34" charset="0"/>
              </a:rPr>
              <a:t> </a:t>
            </a:r>
            <a:r>
              <a:rPr lang="en-GB" sz="6000" b="1" dirty="0" err="1">
                <a:latin typeface="Franklin Gothic Demi" panose="020B0703020102020204" pitchFamily="34" charset="0"/>
              </a:rPr>
              <a:t>adinoina</a:t>
            </a:r>
            <a:endParaRPr lang="fr-FR" sz="6000" b="1" dirty="0" smtClean="0">
              <a:effectLst/>
              <a:latin typeface="Franklin Gothic Demi" panose="020B0703020102020204" pitchFamily="34" charset="0"/>
            </a:endParaRPr>
          </a:p>
          <a:p>
            <a:pPr algn="ctr"/>
            <a:r>
              <a:rPr lang="en-GB" sz="6000" b="1" dirty="0">
                <a:latin typeface="Franklin Gothic Demi" panose="020B0703020102020204" pitchFamily="34" charset="0"/>
              </a:rPr>
              <a:t>   </a:t>
            </a:r>
            <a:r>
              <a:rPr lang="en-GB" sz="6000" b="1" dirty="0" err="1">
                <a:latin typeface="Franklin Gothic Demi" panose="020B0703020102020204" pitchFamily="34" charset="0"/>
              </a:rPr>
              <a:t>Intsony</a:t>
            </a:r>
            <a:r>
              <a:rPr lang="en-GB" sz="6000" b="1" dirty="0">
                <a:latin typeface="Franklin Gothic Demi" panose="020B0703020102020204" pitchFamily="34" charset="0"/>
              </a:rPr>
              <a:t> re </a:t>
            </a:r>
            <a:r>
              <a:rPr lang="en-GB" sz="6000" b="1" dirty="0" err="1">
                <a:latin typeface="Franklin Gothic Demi" panose="020B0703020102020204" pitchFamily="34" charset="0"/>
              </a:rPr>
              <a:t>ny</a:t>
            </a:r>
            <a:r>
              <a:rPr lang="en-GB" sz="6000" b="1" dirty="0">
                <a:latin typeface="Franklin Gothic Demi" panose="020B0703020102020204" pitchFamily="34" charset="0"/>
              </a:rPr>
              <a:t> </a:t>
            </a:r>
            <a:r>
              <a:rPr lang="en-GB" sz="6000" b="1" dirty="0" err="1" smtClean="0">
                <a:latin typeface="Franklin Gothic Demi" panose="020B0703020102020204" pitchFamily="34" charset="0"/>
              </a:rPr>
              <a:t>fitiavana</a:t>
            </a:r>
            <a:r>
              <a:rPr lang="en-GB" sz="6000" b="1" dirty="0" smtClean="0">
                <a:latin typeface="Franklin Gothic Demi" panose="020B0703020102020204" pitchFamily="34" charset="0"/>
              </a:rPr>
              <a:t> </a:t>
            </a:r>
            <a:r>
              <a:rPr lang="en-GB" sz="6000" b="1" dirty="0" err="1">
                <a:latin typeface="Franklin Gothic Demi" panose="020B0703020102020204" pitchFamily="34" charset="0"/>
              </a:rPr>
              <a:t>nasehonao</a:t>
            </a:r>
            <a:r>
              <a:rPr lang="en-GB" sz="6000" b="1" dirty="0" smtClean="0">
                <a:latin typeface="Franklin Gothic Demi" panose="020B0703020102020204" pitchFamily="34" charset="0"/>
              </a:rPr>
              <a:t>.</a:t>
            </a:r>
            <a:endParaRPr lang="fr-FR" sz="6000" b="1" dirty="0"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388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609600"/>
            <a:ext cx="12192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800" b="1" i="1" dirty="0" err="1">
                <a:latin typeface="Franklin Gothic Demi" panose="020B0703020102020204" pitchFamily="34" charset="0"/>
              </a:rPr>
              <a:t>Ka</a:t>
            </a:r>
            <a:r>
              <a:rPr lang="en-GB" sz="8800" b="1" i="1" dirty="0">
                <a:latin typeface="Franklin Gothic Demi" panose="020B0703020102020204" pitchFamily="34" charset="0"/>
              </a:rPr>
              <a:t> </a:t>
            </a:r>
            <a:r>
              <a:rPr lang="en-GB" sz="8800" b="1" i="1" dirty="0" err="1">
                <a:latin typeface="Franklin Gothic Demi" panose="020B0703020102020204" pitchFamily="34" charset="0"/>
              </a:rPr>
              <a:t>anio</a:t>
            </a:r>
            <a:r>
              <a:rPr lang="en-GB" sz="8800" b="1" i="1" dirty="0">
                <a:latin typeface="Franklin Gothic Demi" panose="020B0703020102020204" pitchFamily="34" charset="0"/>
              </a:rPr>
              <a:t> </a:t>
            </a:r>
            <a:r>
              <a:rPr lang="en-GB" sz="8800" b="1" i="1" dirty="0" err="1">
                <a:latin typeface="Franklin Gothic Demi" panose="020B0703020102020204" pitchFamily="34" charset="0"/>
              </a:rPr>
              <a:t>anavaozako</a:t>
            </a:r>
            <a:endParaRPr lang="fr-FR" sz="8800" b="1" i="1" dirty="0" smtClean="0">
              <a:effectLst/>
              <a:latin typeface="Franklin Gothic Demi" panose="020B0703020102020204" pitchFamily="34" charset="0"/>
            </a:endParaRPr>
          </a:p>
          <a:p>
            <a:pPr algn="ctr"/>
            <a:r>
              <a:rPr lang="en-GB" sz="8800" b="1" i="1" dirty="0">
                <a:latin typeface="Franklin Gothic Demi" panose="020B0703020102020204" pitchFamily="34" charset="0"/>
              </a:rPr>
              <a:t>  </a:t>
            </a:r>
            <a:r>
              <a:rPr lang="en-GB" sz="8800" b="1" i="1" dirty="0" smtClean="0">
                <a:latin typeface="Franklin Gothic Demi" panose="020B0703020102020204" pitchFamily="34" charset="0"/>
              </a:rPr>
              <a:t> </a:t>
            </a:r>
            <a:r>
              <a:rPr lang="en-GB" sz="8800" b="1" i="1" dirty="0" err="1">
                <a:latin typeface="Franklin Gothic Demi" panose="020B0703020102020204" pitchFamily="34" charset="0"/>
              </a:rPr>
              <a:t>ny</a:t>
            </a:r>
            <a:r>
              <a:rPr lang="en-GB" sz="8800" b="1" i="1" dirty="0">
                <a:latin typeface="Franklin Gothic Demi" panose="020B0703020102020204" pitchFamily="34" charset="0"/>
              </a:rPr>
              <a:t> </a:t>
            </a:r>
            <a:r>
              <a:rPr lang="en-GB" sz="8800" b="1" i="1" dirty="0" err="1">
                <a:latin typeface="Franklin Gothic Demi" panose="020B0703020102020204" pitchFamily="34" charset="0"/>
              </a:rPr>
              <a:t>fanompoako</a:t>
            </a:r>
            <a:r>
              <a:rPr lang="en-GB" sz="8800" b="1" i="1" dirty="0">
                <a:latin typeface="Franklin Gothic Demi" panose="020B0703020102020204" pitchFamily="34" charset="0"/>
              </a:rPr>
              <a:t> </a:t>
            </a:r>
            <a:r>
              <a:rPr lang="en-GB" sz="8800" b="1" i="1" dirty="0" err="1">
                <a:latin typeface="Franklin Gothic Demi" panose="020B0703020102020204" pitchFamily="34" charset="0"/>
              </a:rPr>
              <a:t>anao</a:t>
            </a:r>
            <a:endParaRPr lang="fr-FR" sz="8800" b="1" i="1" dirty="0" smtClean="0">
              <a:effectLst/>
              <a:latin typeface="Franklin Gothic Demi" panose="020B0703020102020204" pitchFamily="34" charset="0"/>
            </a:endParaRPr>
          </a:p>
          <a:p>
            <a:pPr algn="ctr"/>
            <a:r>
              <a:rPr lang="en-GB" sz="8800" b="1" i="1" dirty="0" smtClean="0">
                <a:latin typeface="Franklin Gothic Demi" panose="020B0703020102020204" pitchFamily="34" charset="0"/>
              </a:rPr>
              <a:t> </a:t>
            </a:r>
            <a:r>
              <a:rPr lang="en-GB" sz="8800" b="1" i="1" dirty="0" err="1">
                <a:latin typeface="Franklin Gothic Demi" panose="020B0703020102020204" pitchFamily="34" charset="0"/>
              </a:rPr>
              <a:t>Fa</a:t>
            </a:r>
            <a:r>
              <a:rPr lang="en-GB" sz="8800" b="1" i="1" dirty="0">
                <a:latin typeface="Franklin Gothic Demi" panose="020B0703020102020204" pitchFamily="34" charset="0"/>
              </a:rPr>
              <a:t> </a:t>
            </a:r>
            <a:r>
              <a:rPr lang="en-GB" sz="8800" b="1" i="1" dirty="0" err="1">
                <a:latin typeface="Franklin Gothic Demi" panose="020B0703020102020204" pitchFamily="34" charset="0"/>
              </a:rPr>
              <a:t>tsy</a:t>
            </a:r>
            <a:r>
              <a:rPr lang="en-GB" sz="8800" b="1" i="1" dirty="0">
                <a:latin typeface="Franklin Gothic Demi" panose="020B0703020102020204" pitchFamily="34" charset="0"/>
              </a:rPr>
              <a:t> </a:t>
            </a:r>
            <a:r>
              <a:rPr lang="en-GB" sz="8800" b="1" i="1" dirty="0" err="1">
                <a:latin typeface="Franklin Gothic Demi" panose="020B0703020102020204" pitchFamily="34" charset="0"/>
              </a:rPr>
              <a:t>ho</a:t>
            </a:r>
            <a:r>
              <a:rPr lang="en-GB" sz="8800" b="1" i="1" dirty="0">
                <a:latin typeface="Franklin Gothic Demi" panose="020B0703020102020204" pitchFamily="34" charset="0"/>
              </a:rPr>
              <a:t> </a:t>
            </a:r>
            <a:r>
              <a:rPr lang="en-GB" sz="8800" b="1" i="1" dirty="0" err="1">
                <a:latin typeface="Franklin Gothic Demi" panose="020B0703020102020204" pitchFamily="34" charset="0"/>
              </a:rPr>
              <a:t>voavaliko</a:t>
            </a:r>
            <a:endParaRPr lang="fr-FR" sz="8800" b="1" i="1" dirty="0" smtClean="0">
              <a:effectLst/>
              <a:latin typeface="Franklin Gothic Demi" panose="020B0703020102020204" pitchFamily="34" charset="0"/>
            </a:endParaRPr>
          </a:p>
          <a:p>
            <a:pPr algn="ctr"/>
            <a:r>
              <a:rPr lang="en-GB" sz="8800" b="1" i="1" dirty="0">
                <a:latin typeface="Franklin Gothic Demi" panose="020B0703020102020204" pitchFamily="34" charset="0"/>
              </a:rPr>
              <a:t>  </a:t>
            </a:r>
            <a:r>
              <a:rPr lang="en-GB" sz="8800" b="1" i="1" dirty="0" err="1" smtClean="0">
                <a:latin typeface="Franklin Gothic Demi" panose="020B0703020102020204" pitchFamily="34" charset="0"/>
              </a:rPr>
              <a:t>izay</a:t>
            </a:r>
            <a:r>
              <a:rPr lang="en-GB" sz="8800" b="1" i="1" dirty="0" smtClean="0">
                <a:latin typeface="Franklin Gothic Demi" panose="020B0703020102020204" pitchFamily="34" charset="0"/>
              </a:rPr>
              <a:t> </a:t>
            </a:r>
            <a:r>
              <a:rPr lang="en-GB" sz="8800" b="1" i="1" dirty="0" err="1">
                <a:latin typeface="Franklin Gothic Demi" panose="020B0703020102020204" pitchFamily="34" charset="0"/>
              </a:rPr>
              <a:t>natolotrao</a:t>
            </a:r>
            <a:r>
              <a:rPr lang="en-GB" sz="8800" b="1" i="1" dirty="0" smtClean="0">
                <a:latin typeface="Franklin Gothic Demi" panose="020B0703020102020204" pitchFamily="34" charset="0"/>
              </a:rPr>
              <a:t>,     </a:t>
            </a:r>
            <a:endParaRPr lang="fr-FR" sz="8800" b="1" i="1" dirty="0"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1158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990600"/>
            <a:ext cx="12192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0" b="1" i="1" dirty="0" err="1" smtClean="0">
                <a:latin typeface="Franklin Gothic Demi" panose="020B0703020102020204" pitchFamily="34" charset="0"/>
              </a:rPr>
              <a:t>Ny</a:t>
            </a:r>
            <a:r>
              <a:rPr lang="en-GB" sz="8000" b="1" i="1" dirty="0" smtClean="0">
                <a:latin typeface="Franklin Gothic Demi" panose="020B0703020102020204" pitchFamily="34" charset="0"/>
              </a:rPr>
              <a:t> </a:t>
            </a:r>
            <a:r>
              <a:rPr lang="en-GB" sz="8000" b="1" i="1" dirty="0" err="1">
                <a:latin typeface="Franklin Gothic Demi" panose="020B0703020102020204" pitchFamily="34" charset="0"/>
              </a:rPr>
              <a:t>fitiavana</a:t>
            </a:r>
            <a:r>
              <a:rPr lang="en-GB" sz="8000" b="1" i="1" dirty="0">
                <a:latin typeface="Franklin Gothic Demi" panose="020B0703020102020204" pitchFamily="34" charset="0"/>
              </a:rPr>
              <a:t> </a:t>
            </a:r>
            <a:r>
              <a:rPr lang="en-GB" sz="8000" b="1" i="1" dirty="0" err="1">
                <a:latin typeface="Franklin Gothic Demi" panose="020B0703020102020204" pitchFamily="34" charset="0"/>
              </a:rPr>
              <a:t>natolotrao</a:t>
            </a:r>
            <a:endParaRPr lang="fr-FR" sz="8000" b="1" i="1" dirty="0" smtClean="0">
              <a:effectLst/>
              <a:latin typeface="Franklin Gothic Demi" panose="020B0703020102020204" pitchFamily="34" charset="0"/>
            </a:endParaRPr>
          </a:p>
          <a:p>
            <a:pPr algn="ctr"/>
            <a:r>
              <a:rPr lang="en-GB" sz="8000" b="1" i="1" dirty="0">
                <a:latin typeface="Franklin Gothic Demi" panose="020B0703020102020204" pitchFamily="34" charset="0"/>
              </a:rPr>
              <a:t>  </a:t>
            </a:r>
            <a:r>
              <a:rPr lang="en-GB" sz="8000" b="1" i="1" dirty="0" err="1" smtClean="0">
                <a:latin typeface="Franklin Gothic Demi" panose="020B0703020102020204" pitchFamily="34" charset="0"/>
              </a:rPr>
              <a:t>Ka</a:t>
            </a:r>
            <a:r>
              <a:rPr lang="en-GB" sz="8000" b="1" i="1" dirty="0" smtClean="0">
                <a:latin typeface="Franklin Gothic Demi" panose="020B0703020102020204" pitchFamily="34" charset="0"/>
              </a:rPr>
              <a:t> </a:t>
            </a:r>
            <a:r>
              <a:rPr lang="en-GB" sz="8000" b="1" i="1" dirty="0" err="1">
                <a:latin typeface="Franklin Gothic Demi" panose="020B0703020102020204" pitchFamily="34" charset="0"/>
              </a:rPr>
              <a:t>raiso</a:t>
            </a:r>
            <a:r>
              <a:rPr lang="en-GB" sz="8000" b="1" i="1" dirty="0">
                <a:latin typeface="Franklin Gothic Demi" panose="020B0703020102020204" pitchFamily="34" charset="0"/>
              </a:rPr>
              <a:t> </a:t>
            </a:r>
            <a:r>
              <a:rPr lang="en-GB" sz="8000" b="1" i="1" dirty="0" err="1">
                <a:latin typeface="Franklin Gothic Demi" panose="020B0703020102020204" pitchFamily="34" charset="0"/>
              </a:rPr>
              <a:t>Tompo</a:t>
            </a:r>
            <a:r>
              <a:rPr lang="en-GB" sz="8000" b="1" i="1" dirty="0">
                <a:latin typeface="Franklin Gothic Demi" panose="020B0703020102020204" pitchFamily="34" charset="0"/>
              </a:rPr>
              <a:t>,</a:t>
            </a:r>
            <a:endParaRPr lang="fr-FR" sz="8000" b="1" i="1" dirty="0" smtClean="0">
              <a:effectLst/>
              <a:latin typeface="Franklin Gothic Demi" panose="020B0703020102020204" pitchFamily="34" charset="0"/>
            </a:endParaRPr>
          </a:p>
          <a:p>
            <a:pPr algn="ctr"/>
            <a:r>
              <a:rPr lang="en-GB" sz="8000" b="1" i="1" dirty="0" err="1" smtClean="0">
                <a:latin typeface="Franklin Gothic Demi" panose="020B0703020102020204" pitchFamily="34" charset="0"/>
              </a:rPr>
              <a:t>Ekeo</a:t>
            </a:r>
            <a:r>
              <a:rPr lang="en-GB" sz="8000" b="1" i="1" dirty="0" smtClean="0">
                <a:latin typeface="Franklin Gothic Demi" panose="020B0703020102020204" pitchFamily="34" charset="0"/>
              </a:rPr>
              <a:t> </a:t>
            </a:r>
            <a:r>
              <a:rPr lang="en-GB" sz="8000" b="1" i="1" dirty="0">
                <a:latin typeface="Franklin Gothic Demi" panose="020B0703020102020204" pitchFamily="34" charset="0"/>
              </a:rPr>
              <a:t>re </a:t>
            </a:r>
            <a:r>
              <a:rPr lang="en-GB" sz="8000" b="1" i="1" dirty="0" err="1">
                <a:latin typeface="Franklin Gothic Demi" panose="020B0703020102020204" pitchFamily="34" charset="0"/>
              </a:rPr>
              <a:t>sy</a:t>
            </a:r>
            <a:r>
              <a:rPr lang="en-GB" sz="8000" b="1" i="1" dirty="0">
                <a:latin typeface="Franklin Gothic Demi" panose="020B0703020102020204" pitchFamily="34" charset="0"/>
              </a:rPr>
              <a:t> </a:t>
            </a:r>
            <a:r>
              <a:rPr lang="en-GB" sz="8000" b="1" i="1" dirty="0" err="1" smtClean="0">
                <a:latin typeface="Franklin Gothic Demi" panose="020B0703020102020204" pitchFamily="34" charset="0"/>
              </a:rPr>
              <a:t>anjakao</a:t>
            </a:r>
            <a:endParaRPr lang="en-GB" sz="8000" b="1" i="1" dirty="0" smtClean="0">
              <a:latin typeface="Franklin Gothic Demi" panose="020B0703020102020204" pitchFamily="34" charset="0"/>
            </a:endParaRPr>
          </a:p>
          <a:p>
            <a:pPr algn="ctr"/>
            <a:r>
              <a:rPr lang="en-GB" sz="7200" b="1" i="1" dirty="0" err="1" smtClean="0">
                <a:latin typeface="Franklin Gothic Demi" panose="020B0703020102020204" pitchFamily="34" charset="0"/>
              </a:rPr>
              <a:t>Ny</a:t>
            </a:r>
            <a:r>
              <a:rPr lang="en-GB" sz="7200" b="1" i="1" dirty="0" smtClean="0">
                <a:latin typeface="Franklin Gothic Demi" panose="020B0703020102020204" pitchFamily="34" charset="0"/>
              </a:rPr>
              <a:t> </a:t>
            </a:r>
            <a:r>
              <a:rPr lang="en-GB" sz="7200" b="1" i="1" dirty="0" err="1">
                <a:latin typeface="Franklin Gothic Demi" panose="020B0703020102020204" pitchFamily="34" charset="0"/>
              </a:rPr>
              <a:t>fiainako</a:t>
            </a:r>
            <a:r>
              <a:rPr lang="en-GB" sz="7200" b="1" i="1" dirty="0">
                <a:latin typeface="Franklin Gothic Demi" panose="020B0703020102020204" pitchFamily="34" charset="0"/>
              </a:rPr>
              <a:t> </a:t>
            </a:r>
            <a:r>
              <a:rPr lang="en-GB" sz="7200" b="1" i="1" dirty="0" err="1">
                <a:latin typeface="Franklin Gothic Demi" panose="020B0703020102020204" pitchFamily="34" charset="0"/>
              </a:rPr>
              <a:t>ho</a:t>
            </a:r>
            <a:r>
              <a:rPr lang="en-GB" sz="7200" b="1" i="1" dirty="0">
                <a:latin typeface="Franklin Gothic Demi" panose="020B0703020102020204" pitchFamily="34" charset="0"/>
              </a:rPr>
              <a:t> </a:t>
            </a:r>
            <a:r>
              <a:rPr lang="en-GB" sz="7200" b="1" i="1" dirty="0" err="1">
                <a:latin typeface="Franklin Gothic Demi" panose="020B0703020102020204" pitchFamily="34" charset="0"/>
              </a:rPr>
              <a:t>voninahitrao</a:t>
            </a:r>
            <a:r>
              <a:rPr lang="en-GB" sz="7200" b="1" i="1" dirty="0" smtClean="0">
                <a:latin typeface="Franklin Gothic Demi" panose="020B0703020102020204" pitchFamily="34" charset="0"/>
              </a:rPr>
              <a:t>.</a:t>
            </a:r>
            <a:endParaRPr lang="fr-FR" sz="7200" b="1" i="1" dirty="0"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551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-106680" y="807720"/>
            <a:ext cx="121920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>
                <a:latin typeface="Franklin Gothic Demi" panose="020B0703020102020204" pitchFamily="34" charset="0"/>
              </a:rPr>
              <a:t>2 </a:t>
            </a:r>
            <a:r>
              <a:rPr lang="en-GB" sz="6000" b="1" dirty="0" err="1">
                <a:latin typeface="Franklin Gothic Demi" panose="020B0703020102020204" pitchFamily="34" charset="0"/>
              </a:rPr>
              <a:t>Tompo</a:t>
            </a:r>
            <a:r>
              <a:rPr lang="en-GB" sz="6000" b="1" dirty="0">
                <a:latin typeface="Franklin Gothic Demi" panose="020B0703020102020204" pitchFamily="34" charset="0"/>
              </a:rPr>
              <a:t> </a:t>
            </a:r>
            <a:r>
              <a:rPr lang="en-GB" sz="6000" b="1" dirty="0" err="1">
                <a:latin typeface="Franklin Gothic Demi" panose="020B0703020102020204" pitchFamily="34" charset="0"/>
              </a:rPr>
              <a:t>malala</a:t>
            </a:r>
            <a:r>
              <a:rPr lang="en-GB" sz="6000" b="1" dirty="0">
                <a:latin typeface="Franklin Gothic Demi" panose="020B0703020102020204" pitchFamily="34" charset="0"/>
              </a:rPr>
              <a:t> o !</a:t>
            </a:r>
            <a:endParaRPr lang="fr-FR" sz="6000" b="1" dirty="0" smtClean="0">
              <a:effectLst/>
              <a:latin typeface="Franklin Gothic Demi" panose="020B0703020102020204" pitchFamily="34" charset="0"/>
            </a:endParaRPr>
          </a:p>
          <a:p>
            <a:pPr algn="ctr"/>
            <a:r>
              <a:rPr lang="en-GB" sz="6000" b="1" dirty="0">
                <a:latin typeface="Franklin Gothic Demi" panose="020B0703020102020204" pitchFamily="34" charset="0"/>
              </a:rPr>
              <a:t> </a:t>
            </a:r>
            <a:r>
              <a:rPr lang="en-GB" sz="6000" b="1" dirty="0" smtClean="0">
                <a:latin typeface="Franklin Gothic Demi" panose="020B0703020102020204" pitchFamily="34" charset="0"/>
              </a:rPr>
              <a:t>‘Lay </a:t>
            </a:r>
            <a:r>
              <a:rPr lang="en-GB" sz="6000" b="1" dirty="0" err="1">
                <a:latin typeface="Franklin Gothic Demi" panose="020B0703020102020204" pitchFamily="34" charset="0"/>
              </a:rPr>
              <a:t>hazo</a:t>
            </a:r>
            <a:r>
              <a:rPr lang="en-GB" sz="6000" b="1" dirty="0">
                <a:latin typeface="Franklin Gothic Demi" panose="020B0703020102020204" pitchFamily="34" charset="0"/>
              </a:rPr>
              <a:t> </a:t>
            </a:r>
            <a:r>
              <a:rPr lang="en-GB" sz="6000" b="1" dirty="0" err="1" smtClean="0">
                <a:latin typeface="Franklin Gothic Demi" panose="020B0703020102020204" pitchFamily="34" charset="0"/>
              </a:rPr>
              <a:t>fijaliana</a:t>
            </a:r>
            <a:endParaRPr lang="en-GB" sz="6000" b="1" dirty="0" smtClean="0">
              <a:latin typeface="Franklin Gothic Demi" panose="020B0703020102020204" pitchFamily="34" charset="0"/>
            </a:endParaRPr>
          </a:p>
          <a:p>
            <a:pPr algn="ctr"/>
            <a:r>
              <a:rPr lang="en-GB" sz="6000" b="1" dirty="0" smtClean="0">
                <a:latin typeface="Franklin Gothic Demi" panose="020B0703020102020204" pitchFamily="34" charset="0"/>
              </a:rPr>
              <a:t>   </a:t>
            </a:r>
            <a:r>
              <a:rPr lang="en-GB" sz="6000" b="1" dirty="0" err="1">
                <a:latin typeface="Franklin Gothic Demi" panose="020B0703020102020204" pitchFamily="34" charset="0"/>
              </a:rPr>
              <a:t>Niaretanao</a:t>
            </a:r>
            <a:r>
              <a:rPr lang="en-GB" sz="6000" b="1" dirty="0">
                <a:latin typeface="Franklin Gothic Demi" panose="020B0703020102020204" pitchFamily="34" charset="0"/>
              </a:rPr>
              <a:t> </a:t>
            </a:r>
            <a:r>
              <a:rPr lang="en-GB" sz="6000" b="1" dirty="0" err="1">
                <a:latin typeface="Franklin Gothic Demi" panose="020B0703020102020204" pitchFamily="34" charset="0"/>
              </a:rPr>
              <a:t>tao</a:t>
            </a:r>
            <a:r>
              <a:rPr lang="en-GB" sz="6000" b="1" dirty="0">
                <a:latin typeface="Franklin Gothic Demi" panose="020B0703020102020204" pitchFamily="34" charset="0"/>
              </a:rPr>
              <a:t> </a:t>
            </a:r>
            <a:r>
              <a:rPr lang="en-GB" sz="6000" b="1" dirty="0" err="1">
                <a:latin typeface="Franklin Gothic Demi" panose="020B0703020102020204" pitchFamily="34" charset="0"/>
              </a:rPr>
              <a:t>Kalvary</a:t>
            </a:r>
            <a:endParaRPr lang="fr-FR" sz="6000" b="1" dirty="0" smtClean="0">
              <a:effectLst/>
              <a:latin typeface="Franklin Gothic Demi" panose="020B0703020102020204" pitchFamily="34" charset="0"/>
            </a:endParaRPr>
          </a:p>
          <a:p>
            <a:pPr algn="ctr"/>
            <a:r>
              <a:rPr lang="en-GB" sz="6000" b="1" dirty="0">
                <a:latin typeface="Franklin Gothic Demi" panose="020B0703020102020204" pitchFamily="34" charset="0"/>
              </a:rPr>
              <a:t>   </a:t>
            </a:r>
            <a:r>
              <a:rPr lang="en-GB" sz="6000" b="1" dirty="0" err="1">
                <a:latin typeface="Franklin Gothic Demi" panose="020B0703020102020204" pitchFamily="34" charset="0"/>
              </a:rPr>
              <a:t>Niaretanao</a:t>
            </a:r>
            <a:r>
              <a:rPr lang="en-GB" sz="6000" b="1" dirty="0">
                <a:latin typeface="Franklin Gothic Demi" panose="020B0703020102020204" pitchFamily="34" charset="0"/>
              </a:rPr>
              <a:t> </a:t>
            </a:r>
            <a:r>
              <a:rPr lang="en-GB" sz="6000" b="1" dirty="0" err="1">
                <a:latin typeface="Franklin Gothic Demi" panose="020B0703020102020204" pitchFamily="34" charset="0"/>
              </a:rPr>
              <a:t>Mpamonjiko</a:t>
            </a:r>
            <a:endParaRPr lang="fr-FR" sz="6000" b="1" dirty="0" smtClean="0">
              <a:effectLst/>
              <a:latin typeface="Franklin Gothic Demi" panose="020B0703020102020204" pitchFamily="34" charset="0"/>
            </a:endParaRPr>
          </a:p>
          <a:p>
            <a:pPr algn="ctr"/>
            <a:r>
              <a:rPr lang="en-GB" sz="5400" b="1" dirty="0" smtClean="0">
                <a:latin typeface="Franklin Gothic Demi" panose="020B0703020102020204" pitchFamily="34" charset="0"/>
              </a:rPr>
              <a:t>No </a:t>
            </a:r>
            <a:r>
              <a:rPr lang="en-GB" sz="5400" b="1" dirty="0" err="1">
                <a:latin typeface="Franklin Gothic Demi" panose="020B0703020102020204" pitchFamily="34" charset="0"/>
              </a:rPr>
              <a:t>nanehoanao</a:t>
            </a:r>
            <a:r>
              <a:rPr lang="en-GB" sz="5400" b="1" dirty="0">
                <a:latin typeface="Franklin Gothic Demi" panose="020B0703020102020204" pitchFamily="34" charset="0"/>
              </a:rPr>
              <a:t> </a:t>
            </a:r>
            <a:r>
              <a:rPr lang="en-GB" sz="5400" b="1" dirty="0" err="1">
                <a:latin typeface="Franklin Gothic Demi" panose="020B0703020102020204" pitchFamily="34" charset="0"/>
              </a:rPr>
              <a:t>fa</a:t>
            </a:r>
            <a:r>
              <a:rPr lang="en-GB" sz="5400" b="1" dirty="0">
                <a:latin typeface="Franklin Gothic Demi" panose="020B0703020102020204" pitchFamily="34" charset="0"/>
              </a:rPr>
              <a:t> </a:t>
            </a:r>
            <a:r>
              <a:rPr lang="en-GB" sz="5400" b="1" dirty="0" err="1" smtClean="0">
                <a:latin typeface="Franklin Gothic Demi" panose="020B0703020102020204" pitchFamily="34" charset="0"/>
              </a:rPr>
              <a:t>tianao</a:t>
            </a:r>
            <a:r>
              <a:rPr lang="en-GB" sz="5400" b="1" dirty="0" smtClean="0">
                <a:latin typeface="Franklin Gothic Demi" panose="020B0703020102020204" pitchFamily="34" charset="0"/>
              </a:rPr>
              <a:t> </a:t>
            </a:r>
            <a:r>
              <a:rPr lang="en-GB" sz="5400" b="1" dirty="0" err="1">
                <a:latin typeface="Franklin Gothic Demi" panose="020B0703020102020204" pitchFamily="34" charset="0"/>
              </a:rPr>
              <a:t>ity</a:t>
            </a:r>
            <a:r>
              <a:rPr lang="en-GB" sz="5400" b="1" dirty="0">
                <a:latin typeface="Franklin Gothic Demi" panose="020B0703020102020204" pitchFamily="34" charset="0"/>
              </a:rPr>
              <a:t> </a:t>
            </a:r>
            <a:r>
              <a:rPr lang="en-GB" sz="5400" b="1" dirty="0" err="1">
                <a:latin typeface="Franklin Gothic Demi" panose="020B0703020102020204" pitchFamily="34" charset="0"/>
              </a:rPr>
              <a:t>mpanota</a:t>
            </a:r>
            <a:r>
              <a:rPr lang="en-GB" sz="5400" b="1" dirty="0">
                <a:latin typeface="Franklin Gothic Demi" panose="020B0703020102020204" pitchFamily="34" charset="0"/>
              </a:rPr>
              <a:t> </a:t>
            </a:r>
            <a:endParaRPr lang="en-GB" sz="5400" b="1" dirty="0" smtClean="0">
              <a:latin typeface="Franklin Gothic Demi" panose="020B0703020102020204" pitchFamily="34" charset="0"/>
            </a:endParaRPr>
          </a:p>
          <a:p>
            <a:pPr algn="ctr"/>
            <a:r>
              <a:rPr lang="en-GB" sz="6000" b="1" dirty="0" err="1" smtClean="0">
                <a:latin typeface="Franklin Gothic Demi" panose="020B0703020102020204" pitchFamily="34" charset="0"/>
              </a:rPr>
              <a:t>Izay</a:t>
            </a:r>
            <a:r>
              <a:rPr lang="en-GB" sz="6000" b="1" dirty="0" smtClean="0">
                <a:latin typeface="Franklin Gothic Demi" panose="020B0703020102020204" pitchFamily="34" charset="0"/>
              </a:rPr>
              <a:t> </a:t>
            </a:r>
            <a:r>
              <a:rPr lang="en-GB" sz="6000" b="1" dirty="0" err="1" smtClean="0">
                <a:latin typeface="Franklin Gothic Demi" panose="020B0703020102020204" pitchFamily="34" charset="0"/>
              </a:rPr>
              <a:t>tsy</a:t>
            </a:r>
            <a:r>
              <a:rPr lang="en-GB" sz="6000" b="1" dirty="0" smtClean="0">
                <a:latin typeface="Franklin Gothic Demi" panose="020B0703020102020204" pitchFamily="34" charset="0"/>
              </a:rPr>
              <a:t> </a:t>
            </a:r>
            <a:r>
              <a:rPr lang="en-GB" sz="6000" b="1" dirty="0" err="1">
                <a:latin typeface="Franklin Gothic Demi" panose="020B0703020102020204" pitchFamily="34" charset="0"/>
              </a:rPr>
              <a:t>mendrika</a:t>
            </a:r>
            <a:r>
              <a:rPr lang="en-GB" sz="6000" b="1" dirty="0">
                <a:latin typeface="Franklin Gothic Demi" panose="020B0703020102020204" pitchFamily="34" charset="0"/>
              </a:rPr>
              <a:t> </a:t>
            </a:r>
            <a:r>
              <a:rPr lang="en-GB" sz="6000" b="1" dirty="0" err="1">
                <a:latin typeface="Franklin Gothic Demi" panose="020B0703020102020204" pitchFamily="34" charset="0"/>
              </a:rPr>
              <a:t>Anao</a:t>
            </a:r>
            <a:r>
              <a:rPr lang="en-GB" sz="6000" b="1" dirty="0">
                <a:latin typeface="Franklin Gothic Demi" panose="020B0703020102020204" pitchFamily="34" charset="0"/>
              </a:rPr>
              <a:t> </a:t>
            </a:r>
            <a:r>
              <a:rPr lang="en-GB" sz="6000" b="1" dirty="0" err="1">
                <a:latin typeface="Franklin Gothic Demi" panose="020B0703020102020204" pitchFamily="34" charset="0"/>
              </a:rPr>
              <a:t>akory</a:t>
            </a:r>
            <a:r>
              <a:rPr lang="en-GB" sz="6000" b="1" dirty="0">
                <a:latin typeface="Franklin Gothic Demi" panose="020B0703020102020204" pitchFamily="34" charset="0"/>
              </a:rPr>
              <a:t> </a:t>
            </a:r>
            <a:r>
              <a:rPr lang="en-GB" sz="6000" b="1" dirty="0" err="1">
                <a:latin typeface="Franklin Gothic Demi" panose="020B0703020102020204" pitchFamily="34" charset="0"/>
              </a:rPr>
              <a:t>ity</a:t>
            </a:r>
            <a:r>
              <a:rPr lang="en-GB" sz="6000" b="1" dirty="0" smtClean="0">
                <a:latin typeface="Franklin Gothic Demi" panose="020B0703020102020204" pitchFamily="34" charset="0"/>
              </a:rPr>
              <a:t>.</a:t>
            </a:r>
            <a:endParaRPr lang="fr-FR" sz="6000" b="1" dirty="0"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020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609600"/>
            <a:ext cx="12192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800" b="1" i="1" dirty="0" err="1">
                <a:latin typeface="Franklin Gothic Demi" panose="020B0703020102020204" pitchFamily="34" charset="0"/>
              </a:rPr>
              <a:t>Ka</a:t>
            </a:r>
            <a:r>
              <a:rPr lang="en-GB" sz="8800" b="1" i="1" dirty="0">
                <a:latin typeface="Franklin Gothic Demi" panose="020B0703020102020204" pitchFamily="34" charset="0"/>
              </a:rPr>
              <a:t> </a:t>
            </a:r>
            <a:r>
              <a:rPr lang="en-GB" sz="8800" b="1" i="1" dirty="0" err="1">
                <a:latin typeface="Franklin Gothic Demi" panose="020B0703020102020204" pitchFamily="34" charset="0"/>
              </a:rPr>
              <a:t>anio</a:t>
            </a:r>
            <a:r>
              <a:rPr lang="en-GB" sz="8800" b="1" i="1" dirty="0">
                <a:latin typeface="Franklin Gothic Demi" panose="020B0703020102020204" pitchFamily="34" charset="0"/>
              </a:rPr>
              <a:t> </a:t>
            </a:r>
            <a:r>
              <a:rPr lang="en-GB" sz="8800" b="1" i="1" dirty="0" err="1">
                <a:latin typeface="Franklin Gothic Demi" panose="020B0703020102020204" pitchFamily="34" charset="0"/>
              </a:rPr>
              <a:t>anavaozako</a:t>
            </a:r>
            <a:endParaRPr lang="fr-FR" sz="8800" b="1" i="1" dirty="0" smtClean="0">
              <a:effectLst/>
              <a:latin typeface="Franklin Gothic Demi" panose="020B0703020102020204" pitchFamily="34" charset="0"/>
            </a:endParaRPr>
          </a:p>
          <a:p>
            <a:pPr algn="ctr"/>
            <a:r>
              <a:rPr lang="en-GB" sz="8800" b="1" i="1" dirty="0">
                <a:latin typeface="Franklin Gothic Demi" panose="020B0703020102020204" pitchFamily="34" charset="0"/>
              </a:rPr>
              <a:t>  </a:t>
            </a:r>
            <a:r>
              <a:rPr lang="en-GB" sz="8800" b="1" i="1" dirty="0" smtClean="0">
                <a:latin typeface="Franklin Gothic Demi" panose="020B0703020102020204" pitchFamily="34" charset="0"/>
              </a:rPr>
              <a:t> </a:t>
            </a:r>
            <a:r>
              <a:rPr lang="en-GB" sz="8800" b="1" i="1" dirty="0" err="1">
                <a:latin typeface="Franklin Gothic Demi" panose="020B0703020102020204" pitchFamily="34" charset="0"/>
              </a:rPr>
              <a:t>ny</a:t>
            </a:r>
            <a:r>
              <a:rPr lang="en-GB" sz="8800" b="1" i="1" dirty="0">
                <a:latin typeface="Franklin Gothic Demi" panose="020B0703020102020204" pitchFamily="34" charset="0"/>
              </a:rPr>
              <a:t> </a:t>
            </a:r>
            <a:r>
              <a:rPr lang="en-GB" sz="8800" b="1" i="1" dirty="0" err="1">
                <a:latin typeface="Franklin Gothic Demi" panose="020B0703020102020204" pitchFamily="34" charset="0"/>
              </a:rPr>
              <a:t>fanompoako</a:t>
            </a:r>
            <a:r>
              <a:rPr lang="en-GB" sz="8800" b="1" i="1" dirty="0">
                <a:latin typeface="Franklin Gothic Demi" panose="020B0703020102020204" pitchFamily="34" charset="0"/>
              </a:rPr>
              <a:t> </a:t>
            </a:r>
            <a:r>
              <a:rPr lang="en-GB" sz="8800" b="1" i="1" dirty="0" err="1">
                <a:latin typeface="Franklin Gothic Demi" panose="020B0703020102020204" pitchFamily="34" charset="0"/>
              </a:rPr>
              <a:t>anao</a:t>
            </a:r>
            <a:endParaRPr lang="fr-FR" sz="8800" b="1" i="1" dirty="0" smtClean="0">
              <a:effectLst/>
              <a:latin typeface="Franklin Gothic Demi" panose="020B0703020102020204" pitchFamily="34" charset="0"/>
            </a:endParaRPr>
          </a:p>
          <a:p>
            <a:pPr algn="ctr"/>
            <a:r>
              <a:rPr lang="en-GB" sz="8800" b="1" i="1" dirty="0" smtClean="0">
                <a:latin typeface="Franklin Gothic Demi" panose="020B0703020102020204" pitchFamily="34" charset="0"/>
              </a:rPr>
              <a:t> </a:t>
            </a:r>
            <a:r>
              <a:rPr lang="en-GB" sz="8800" b="1" i="1" dirty="0" err="1">
                <a:latin typeface="Franklin Gothic Demi" panose="020B0703020102020204" pitchFamily="34" charset="0"/>
              </a:rPr>
              <a:t>Fa</a:t>
            </a:r>
            <a:r>
              <a:rPr lang="en-GB" sz="8800" b="1" i="1" dirty="0">
                <a:latin typeface="Franklin Gothic Demi" panose="020B0703020102020204" pitchFamily="34" charset="0"/>
              </a:rPr>
              <a:t> </a:t>
            </a:r>
            <a:r>
              <a:rPr lang="en-GB" sz="8800" b="1" i="1" dirty="0" err="1">
                <a:latin typeface="Franklin Gothic Demi" panose="020B0703020102020204" pitchFamily="34" charset="0"/>
              </a:rPr>
              <a:t>tsy</a:t>
            </a:r>
            <a:r>
              <a:rPr lang="en-GB" sz="8800" b="1" i="1" dirty="0">
                <a:latin typeface="Franklin Gothic Demi" panose="020B0703020102020204" pitchFamily="34" charset="0"/>
              </a:rPr>
              <a:t> </a:t>
            </a:r>
            <a:r>
              <a:rPr lang="en-GB" sz="8800" b="1" i="1" dirty="0" err="1">
                <a:latin typeface="Franklin Gothic Demi" panose="020B0703020102020204" pitchFamily="34" charset="0"/>
              </a:rPr>
              <a:t>ho</a:t>
            </a:r>
            <a:r>
              <a:rPr lang="en-GB" sz="8800" b="1" i="1" dirty="0">
                <a:latin typeface="Franklin Gothic Demi" panose="020B0703020102020204" pitchFamily="34" charset="0"/>
              </a:rPr>
              <a:t> </a:t>
            </a:r>
            <a:r>
              <a:rPr lang="en-GB" sz="8800" b="1" i="1" dirty="0" err="1">
                <a:latin typeface="Franklin Gothic Demi" panose="020B0703020102020204" pitchFamily="34" charset="0"/>
              </a:rPr>
              <a:t>voavaliko</a:t>
            </a:r>
            <a:endParaRPr lang="fr-FR" sz="8800" b="1" i="1" dirty="0" smtClean="0">
              <a:effectLst/>
              <a:latin typeface="Franklin Gothic Demi" panose="020B0703020102020204" pitchFamily="34" charset="0"/>
            </a:endParaRPr>
          </a:p>
          <a:p>
            <a:pPr algn="ctr"/>
            <a:r>
              <a:rPr lang="en-GB" sz="8800" b="1" i="1" dirty="0">
                <a:latin typeface="Franklin Gothic Demi" panose="020B0703020102020204" pitchFamily="34" charset="0"/>
              </a:rPr>
              <a:t>  </a:t>
            </a:r>
            <a:r>
              <a:rPr lang="en-GB" sz="8800" b="1" i="1" dirty="0" err="1" smtClean="0">
                <a:latin typeface="Franklin Gothic Demi" panose="020B0703020102020204" pitchFamily="34" charset="0"/>
              </a:rPr>
              <a:t>izay</a:t>
            </a:r>
            <a:r>
              <a:rPr lang="en-GB" sz="8800" b="1" i="1" dirty="0" smtClean="0">
                <a:latin typeface="Franklin Gothic Demi" panose="020B0703020102020204" pitchFamily="34" charset="0"/>
              </a:rPr>
              <a:t> </a:t>
            </a:r>
            <a:r>
              <a:rPr lang="en-GB" sz="8800" b="1" i="1" dirty="0" err="1">
                <a:latin typeface="Franklin Gothic Demi" panose="020B0703020102020204" pitchFamily="34" charset="0"/>
              </a:rPr>
              <a:t>natolotrao</a:t>
            </a:r>
            <a:r>
              <a:rPr lang="en-GB" sz="8800" b="1" i="1" dirty="0" smtClean="0">
                <a:latin typeface="Franklin Gothic Demi" panose="020B0703020102020204" pitchFamily="34" charset="0"/>
              </a:rPr>
              <a:t>,     </a:t>
            </a:r>
            <a:endParaRPr lang="fr-FR" sz="8800" b="1" i="1" dirty="0"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05399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990600"/>
            <a:ext cx="12192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0" b="1" i="1" dirty="0" err="1" smtClean="0">
                <a:latin typeface="Franklin Gothic Demi" panose="020B0703020102020204" pitchFamily="34" charset="0"/>
              </a:rPr>
              <a:t>Ny</a:t>
            </a:r>
            <a:r>
              <a:rPr lang="en-GB" sz="8000" b="1" i="1" dirty="0" smtClean="0">
                <a:latin typeface="Franklin Gothic Demi" panose="020B0703020102020204" pitchFamily="34" charset="0"/>
              </a:rPr>
              <a:t> </a:t>
            </a:r>
            <a:r>
              <a:rPr lang="en-GB" sz="8000" b="1" i="1" dirty="0" err="1">
                <a:latin typeface="Franklin Gothic Demi" panose="020B0703020102020204" pitchFamily="34" charset="0"/>
              </a:rPr>
              <a:t>fitiavana</a:t>
            </a:r>
            <a:r>
              <a:rPr lang="en-GB" sz="8000" b="1" i="1" dirty="0">
                <a:latin typeface="Franklin Gothic Demi" panose="020B0703020102020204" pitchFamily="34" charset="0"/>
              </a:rPr>
              <a:t> </a:t>
            </a:r>
            <a:r>
              <a:rPr lang="en-GB" sz="8000" b="1" i="1" dirty="0" err="1">
                <a:latin typeface="Franklin Gothic Demi" panose="020B0703020102020204" pitchFamily="34" charset="0"/>
              </a:rPr>
              <a:t>natolotrao</a:t>
            </a:r>
            <a:endParaRPr lang="fr-FR" sz="8000" b="1" i="1" dirty="0" smtClean="0">
              <a:effectLst/>
              <a:latin typeface="Franklin Gothic Demi" panose="020B0703020102020204" pitchFamily="34" charset="0"/>
            </a:endParaRPr>
          </a:p>
          <a:p>
            <a:pPr algn="ctr"/>
            <a:r>
              <a:rPr lang="en-GB" sz="8000" b="1" i="1" dirty="0">
                <a:latin typeface="Franklin Gothic Demi" panose="020B0703020102020204" pitchFamily="34" charset="0"/>
              </a:rPr>
              <a:t>  </a:t>
            </a:r>
            <a:r>
              <a:rPr lang="en-GB" sz="8000" b="1" i="1" dirty="0" err="1" smtClean="0">
                <a:latin typeface="Franklin Gothic Demi" panose="020B0703020102020204" pitchFamily="34" charset="0"/>
              </a:rPr>
              <a:t>Ka</a:t>
            </a:r>
            <a:r>
              <a:rPr lang="en-GB" sz="8000" b="1" i="1" dirty="0" smtClean="0">
                <a:latin typeface="Franklin Gothic Demi" panose="020B0703020102020204" pitchFamily="34" charset="0"/>
              </a:rPr>
              <a:t> </a:t>
            </a:r>
            <a:r>
              <a:rPr lang="en-GB" sz="8000" b="1" i="1" dirty="0" err="1">
                <a:latin typeface="Franklin Gothic Demi" panose="020B0703020102020204" pitchFamily="34" charset="0"/>
              </a:rPr>
              <a:t>raiso</a:t>
            </a:r>
            <a:r>
              <a:rPr lang="en-GB" sz="8000" b="1" i="1" dirty="0">
                <a:latin typeface="Franklin Gothic Demi" panose="020B0703020102020204" pitchFamily="34" charset="0"/>
              </a:rPr>
              <a:t> </a:t>
            </a:r>
            <a:r>
              <a:rPr lang="en-GB" sz="8000" b="1" i="1" dirty="0" err="1">
                <a:latin typeface="Franklin Gothic Demi" panose="020B0703020102020204" pitchFamily="34" charset="0"/>
              </a:rPr>
              <a:t>Tompo</a:t>
            </a:r>
            <a:r>
              <a:rPr lang="en-GB" sz="8000" b="1" i="1" dirty="0">
                <a:latin typeface="Franklin Gothic Demi" panose="020B0703020102020204" pitchFamily="34" charset="0"/>
              </a:rPr>
              <a:t>,</a:t>
            </a:r>
            <a:endParaRPr lang="fr-FR" sz="8000" b="1" i="1" dirty="0" smtClean="0">
              <a:effectLst/>
              <a:latin typeface="Franklin Gothic Demi" panose="020B0703020102020204" pitchFamily="34" charset="0"/>
            </a:endParaRPr>
          </a:p>
          <a:p>
            <a:pPr algn="ctr"/>
            <a:r>
              <a:rPr lang="en-GB" sz="8000" b="1" i="1" dirty="0" err="1" smtClean="0">
                <a:latin typeface="Franklin Gothic Demi" panose="020B0703020102020204" pitchFamily="34" charset="0"/>
              </a:rPr>
              <a:t>Ekeo</a:t>
            </a:r>
            <a:r>
              <a:rPr lang="en-GB" sz="8000" b="1" i="1" dirty="0" smtClean="0">
                <a:latin typeface="Franklin Gothic Demi" panose="020B0703020102020204" pitchFamily="34" charset="0"/>
              </a:rPr>
              <a:t> </a:t>
            </a:r>
            <a:r>
              <a:rPr lang="en-GB" sz="8000" b="1" i="1" dirty="0">
                <a:latin typeface="Franklin Gothic Demi" panose="020B0703020102020204" pitchFamily="34" charset="0"/>
              </a:rPr>
              <a:t>re </a:t>
            </a:r>
            <a:r>
              <a:rPr lang="en-GB" sz="8000" b="1" i="1" dirty="0" err="1">
                <a:latin typeface="Franklin Gothic Demi" panose="020B0703020102020204" pitchFamily="34" charset="0"/>
              </a:rPr>
              <a:t>sy</a:t>
            </a:r>
            <a:r>
              <a:rPr lang="en-GB" sz="8000" b="1" i="1" dirty="0">
                <a:latin typeface="Franklin Gothic Demi" panose="020B0703020102020204" pitchFamily="34" charset="0"/>
              </a:rPr>
              <a:t> </a:t>
            </a:r>
            <a:r>
              <a:rPr lang="en-GB" sz="8000" b="1" i="1" dirty="0" err="1" smtClean="0">
                <a:latin typeface="Franklin Gothic Demi" panose="020B0703020102020204" pitchFamily="34" charset="0"/>
              </a:rPr>
              <a:t>anjakao</a:t>
            </a:r>
            <a:endParaRPr lang="en-GB" sz="8000" b="1" i="1" dirty="0" smtClean="0">
              <a:latin typeface="Franklin Gothic Demi" panose="020B0703020102020204" pitchFamily="34" charset="0"/>
            </a:endParaRPr>
          </a:p>
          <a:p>
            <a:pPr algn="ctr"/>
            <a:r>
              <a:rPr lang="en-GB" sz="7200" b="1" i="1" dirty="0" err="1" smtClean="0">
                <a:latin typeface="Franklin Gothic Demi" panose="020B0703020102020204" pitchFamily="34" charset="0"/>
              </a:rPr>
              <a:t>Ny</a:t>
            </a:r>
            <a:r>
              <a:rPr lang="en-GB" sz="7200" b="1" i="1" dirty="0" smtClean="0">
                <a:latin typeface="Franklin Gothic Demi" panose="020B0703020102020204" pitchFamily="34" charset="0"/>
              </a:rPr>
              <a:t> </a:t>
            </a:r>
            <a:r>
              <a:rPr lang="en-GB" sz="7200" b="1" i="1" dirty="0" err="1">
                <a:latin typeface="Franklin Gothic Demi" panose="020B0703020102020204" pitchFamily="34" charset="0"/>
              </a:rPr>
              <a:t>fiainako</a:t>
            </a:r>
            <a:r>
              <a:rPr lang="en-GB" sz="7200" b="1" i="1" dirty="0">
                <a:latin typeface="Franklin Gothic Demi" panose="020B0703020102020204" pitchFamily="34" charset="0"/>
              </a:rPr>
              <a:t> </a:t>
            </a:r>
            <a:r>
              <a:rPr lang="en-GB" sz="7200" b="1" i="1" dirty="0" err="1">
                <a:latin typeface="Franklin Gothic Demi" panose="020B0703020102020204" pitchFamily="34" charset="0"/>
              </a:rPr>
              <a:t>ho</a:t>
            </a:r>
            <a:r>
              <a:rPr lang="en-GB" sz="7200" b="1" i="1" dirty="0">
                <a:latin typeface="Franklin Gothic Demi" panose="020B0703020102020204" pitchFamily="34" charset="0"/>
              </a:rPr>
              <a:t> </a:t>
            </a:r>
            <a:r>
              <a:rPr lang="en-GB" sz="7200" b="1" i="1" dirty="0" err="1">
                <a:latin typeface="Franklin Gothic Demi" panose="020B0703020102020204" pitchFamily="34" charset="0"/>
              </a:rPr>
              <a:t>voninahitrao</a:t>
            </a:r>
            <a:r>
              <a:rPr lang="en-GB" sz="7200" b="1" i="1" dirty="0" smtClean="0">
                <a:latin typeface="Franklin Gothic Demi" panose="020B0703020102020204" pitchFamily="34" charset="0"/>
              </a:rPr>
              <a:t>.</a:t>
            </a:r>
            <a:endParaRPr lang="fr-FR" sz="7200" b="1" i="1" dirty="0"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9850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670560"/>
            <a:ext cx="12192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>
                <a:latin typeface="Bell Gothic Std Black" panose="020B0706020202040204" pitchFamily="34" charset="0"/>
              </a:rPr>
              <a:t> </a:t>
            </a:r>
            <a:r>
              <a:rPr lang="en-GB" sz="6000" b="1" dirty="0" smtClean="0">
                <a:latin typeface="Franklin Gothic Demi" panose="020B0703020102020204" pitchFamily="34" charset="0"/>
              </a:rPr>
              <a:t>3 </a:t>
            </a:r>
            <a:r>
              <a:rPr lang="en-GB" sz="6000" b="1" dirty="0" err="1">
                <a:latin typeface="Franklin Gothic Demi" panose="020B0703020102020204" pitchFamily="34" charset="0"/>
              </a:rPr>
              <a:t>Tompo</a:t>
            </a:r>
            <a:r>
              <a:rPr lang="en-GB" sz="6000" b="1" dirty="0">
                <a:latin typeface="Franklin Gothic Demi" panose="020B0703020102020204" pitchFamily="34" charset="0"/>
              </a:rPr>
              <a:t> </a:t>
            </a:r>
            <a:r>
              <a:rPr lang="en-GB" sz="6000" b="1" dirty="0" err="1">
                <a:latin typeface="Franklin Gothic Demi" panose="020B0703020102020204" pitchFamily="34" charset="0"/>
              </a:rPr>
              <a:t>malala</a:t>
            </a:r>
            <a:r>
              <a:rPr lang="en-GB" sz="6000" b="1" dirty="0">
                <a:latin typeface="Franklin Gothic Demi" panose="020B0703020102020204" pitchFamily="34" charset="0"/>
              </a:rPr>
              <a:t> o !</a:t>
            </a:r>
            <a:endParaRPr lang="fr-FR" sz="6000" b="1" dirty="0" smtClean="0">
              <a:effectLst/>
              <a:latin typeface="Franklin Gothic Demi" panose="020B0703020102020204" pitchFamily="34" charset="0"/>
            </a:endParaRPr>
          </a:p>
          <a:p>
            <a:pPr algn="ctr"/>
            <a:r>
              <a:rPr lang="en-GB" sz="6000" b="1" dirty="0">
                <a:latin typeface="Franklin Gothic Demi" panose="020B0703020102020204" pitchFamily="34" charset="0"/>
              </a:rPr>
              <a:t>    </a:t>
            </a:r>
            <a:r>
              <a:rPr lang="en-GB" sz="6000" b="1" dirty="0" err="1">
                <a:latin typeface="Franklin Gothic Demi" panose="020B0703020102020204" pitchFamily="34" charset="0"/>
              </a:rPr>
              <a:t>tsy</a:t>
            </a:r>
            <a:r>
              <a:rPr lang="en-GB" sz="6000" b="1" dirty="0">
                <a:latin typeface="Franklin Gothic Demi" panose="020B0703020102020204" pitchFamily="34" charset="0"/>
              </a:rPr>
              <a:t> </a:t>
            </a:r>
            <a:r>
              <a:rPr lang="en-GB" sz="6000" b="1" dirty="0" err="1">
                <a:latin typeface="Franklin Gothic Demi" panose="020B0703020102020204" pitchFamily="34" charset="0"/>
              </a:rPr>
              <a:t>ho</a:t>
            </a:r>
            <a:r>
              <a:rPr lang="en-GB" sz="6000" b="1" dirty="0">
                <a:latin typeface="Franklin Gothic Demi" panose="020B0703020102020204" pitchFamily="34" charset="0"/>
              </a:rPr>
              <a:t> </a:t>
            </a:r>
            <a:r>
              <a:rPr lang="en-GB" sz="6000" b="1" dirty="0" err="1">
                <a:latin typeface="Franklin Gothic Demi" panose="020B0703020102020204" pitchFamily="34" charset="0"/>
              </a:rPr>
              <a:t>hadinoiko</a:t>
            </a:r>
            <a:r>
              <a:rPr lang="en-GB" sz="6000" b="1" dirty="0">
                <a:latin typeface="Franklin Gothic Demi" panose="020B0703020102020204" pitchFamily="34" charset="0"/>
              </a:rPr>
              <a:t> </a:t>
            </a:r>
            <a:r>
              <a:rPr lang="en-GB" sz="6000" b="1" dirty="0" err="1">
                <a:latin typeface="Franklin Gothic Demi" panose="020B0703020102020204" pitchFamily="34" charset="0"/>
              </a:rPr>
              <a:t>intsony</a:t>
            </a:r>
            <a:endParaRPr lang="fr-FR" sz="6000" b="1" dirty="0" smtClean="0">
              <a:effectLst/>
              <a:latin typeface="Franklin Gothic Demi" panose="020B0703020102020204" pitchFamily="34" charset="0"/>
            </a:endParaRPr>
          </a:p>
          <a:p>
            <a:pPr algn="ctr"/>
            <a:r>
              <a:rPr lang="en-GB" sz="6000" b="1" dirty="0">
                <a:latin typeface="Franklin Gothic Demi" panose="020B0703020102020204" pitchFamily="34" charset="0"/>
              </a:rPr>
              <a:t>   </a:t>
            </a:r>
            <a:r>
              <a:rPr lang="en-GB" sz="6000" b="1" dirty="0" err="1">
                <a:latin typeface="Franklin Gothic Demi" panose="020B0703020102020204" pitchFamily="34" charset="0"/>
              </a:rPr>
              <a:t>Ny</a:t>
            </a:r>
            <a:r>
              <a:rPr lang="en-GB" sz="6000" b="1" dirty="0">
                <a:latin typeface="Franklin Gothic Demi" panose="020B0703020102020204" pitchFamily="34" charset="0"/>
              </a:rPr>
              <a:t> </a:t>
            </a:r>
            <a:r>
              <a:rPr lang="en-GB" sz="6000" b="1" dirty="0" err="1">
                <a:latin typeface="Franklin Gothic Demi" panose="020B0703020102020204" pitchFamily="34" charset="0"/>
              </a:rPr>
              <a:t>fitiavana</a:t>
            </a:r>
            <a:r>
              <a:rPr lang="en-GB" sz="6000" b="1" dirty="0">
                <a:latin typeface="Franklin Gothic Demi" panose="020B0703020102020204" pitchFamily="34" charset="0"/>
              </a:rPr>
              <a:t> </a:t>
            </a:r>
            <a:r>
              <a:rPr lang="en-GB" sz="6000" b="1" dirty="0" err="1">
                <a:latin typeface="Franklin Gothic Demi" panose="020B0703020102020204" pitchFamily="34" charset="0"/>
              </a:rPr>
              <a:t>natolotrao</a:t>
            </a:r>
            <a:endParaRPr lang="fr-FR" sz="6000" b="1" dirty="0" smtClean="0">
              <a:effectLst/>
              <a:latin typeface="Franklin Gothic Demi" panose="020B0703020102020204" pitchFamily="34" charset="0"/>
            </a:endParaRPr>
          </a:p>
          <a:p>
            <a:pPr algn="ctr"/>
            <a:r>
              <a:rPr lang="en-GB" sz="6000" b="1" dirty="0">
                <a:latin typeface="Franklin Gothic Demi" panose="020B0703020102020204" pitchFamily="34" charset="0"/>
              </a:rPr>
              <a:t>  </a:t>
            </a:r>
            <a:r>
              <a:rPr lang="en-GB" sz="6000" b="1" dirty="0" err="1" smtClean="0">
                <a:latin typeface="Franklin Gothic Demi" panose="020B0703020102020204" pitchFamily="34" charset="0"/>
              </a:rPr>
              <a:t>Ny</a:t>
            </a:r>
            <a:r>
              <a:rPr lang="en-GB" sz="6000" b="1" dirty="0" smtClean="0">
                <a:latin typeface="Franklin Gothic Demi" panose="020B0703020102020204" pitchFamily="34" charset="0"/>
              </a:rPr>
              <a:t> </a:t>
            </a:r>
            <a:r>
              <a:rPr lang="en-GB" sz="6000" b="1" dirty="0" err="1">
                <a:latin typeface="Franklin Gothic Demi" panose="020B0703020102020204" pitchFamily="34" charset="0"/>
              </a:rPr>
              <a:t>fitiavana</a:t>
            </a:r>
            <a:r>
              <a:rPr lang="en-GB" sz="6000" b="1" dirty="0">
                <a:latin typeface="Franklin Gothic Demi" panose="020B0703020102020204" pitchFamily="34" charset="0"/>
              </a:rPr>
              <a:t> </a:t>
            </a:r>
            <a:r>
              <a:rPr lang="en-GB" sz="6000" b="1" dirty="0" err="1" smtClean="0">
                <a:latin typeface="Franklin Gothic Demi" panose="020B0703020102020204" pitchFamily="34" charset="0"/>
              </a:rPr>
              <a:t>natolotra</a:t>
            </a:r>
            <a:endParaRPr lang="en-GB" sz="6000" b="1" dirty="0" smtClean="0">
              <a:latin typeface="Franklin Gothic Demi" panose="020B0703020102020204" pitchFamily="34" charset="0"/>
            </a:endParaRPr>
          </a:p>
          <a:p>
            <a:pPr algn="ctr"/>
            <a:r>
              <a:rPr lang="en-GB" sz="5400" b="1" dirty="0" err="1" smtClean="0">
                <a:latin typeface="Franklin Gothic Demi" panose="020B0703020102020204" pitchFamily="34" charset="0"/>
              </a:rPr>
              <a:t>Eny</a:t>
            </a:r>
            <a:r>
              <a:rPr lang="en-GB" sz="5400" b="1" dirty="0" smtClean="0">
                <a:latin typeface="Franklin Gothic Demi" panose="020B0703020102020204" pitchFamily="34" charset="0"/>
              </a:rPr>
              <a:t> </a:t>
            </a:r>
            <a:r>
              <a:rPr lang="en-GB" sz="5400" b="1" dirty="0" err="1">
                <a:latin typeface="Franklin Gothic Demi" panose="020B0703020102020204" pitchFamily="34" charset="0"/>
              </a:rPr>
              <a:t>ry</a:t>
            </a:r>
            <a:r>
              <a:rPr lang="en-GB" sz="5400" b="1" dirty="0">
                <a:latin typeface="Franklin Gothic Demi" panose="020B0703020102020204" pitchFamily="34" charset="0"/>
              </a:rPr>
              <a:t> </a:t>
            </a:r>
            <a:r>
              <a:rPr lang="en-GB" sz="5400" b="1" dirty="0" err="1">
                <a:latin typeface="Franklin Gothic Demi" panose="020B0703020102020204" pitchFamily="34" charset="0"/>
              </a:rPr>
              <a:t>Tompo</a:t>
            </a:r>
            <a:r>
              <a:rPr lang="en-GB" sz="5400" b="1" dirty="0">
                <a:latin typeface="Franklin Gothic Demi" panose="020B0703020102020204" pitchFamily="34" charset="0"/>
              </a:rPr>
              <a:t>, </a:t>
            </a:r>
            <a:r>
              <a:rPr lang="en-GB" sz="5400" b="1" dirty="0" err="1">
                <a:latin typeface="Franklin Gothic Demi" panose="020B0703020102020204" pitchFamily="34" charset="0"/>
              </a:rPr>
              <a:t>ity</a:t>
            </a:r>
            <a:r>
              <a:rPr lang="en-GB" sz="5400" b="1" dirty="0">
                <a:latin typeface="Franklin Gothic Demi" panose="020B0703020102020204" pitchFamily="34" charset="0"/>
              </a:rPr>
              <a:t> </a:t>
            </a:r>
            <a:r>
              <a:rPr lang="en-GB" sz="5400" b="1" dirty="0" err="1" smtClean="0">
                <a:latin typeface="Franklin Gothic Demi" panose="020B0703020102020204" pitchFamily="34" charset="0"/>
              </a:rPr>
              <a:t>izaho</a:t>
            </a:r>
            <a:r>
              <a:rPr lang="en-GB" sz="5400" b="1" dirty="0" smtClean="0">
                <a:latin typeface="Franklin Gothic Demi" panose="020B0703020102020204" pitchFamily="34" charset="0"/>
              </a:rPr>
              <a:t> </a:t>
            </a:r>
            <a:r>
              <a:rPr lang="en-GB" sz="5400" b="1" dirty="0" err="1">
                <a:latin typeface="Franklin Gothic Demi" panose="020B0703020102020204" pitchFamily="34" charset="0"/>
              </a:rPr>
              <a:t>izay</a:t>
            </a:r>
            <a:r>
              <a:rPr lang="en-GB" sz="5400" b="1" dirty="0">
                <a:latin typeface="Franklin Gothic Demi" panose="020B0703020102020204" pitchFamily="34" charset="0"/>
              </a:rPr>
              <a:t> </a:t>
            </a:r>
            <a:r>
              <a:rPr lang="en-GB" sz="5400" b="1" dirty="0" err="1">
                <a:latin typeface="Franklin Gothic Demi" panose="020B0703020102020204" pitchFamily="34" charset="0"/>
              </a:rPr>
              <a:t>voababonao</a:t>
            </a:r>
            <a:endParaRPr lang="fr-FR" sz="5400" b="1" dirty="0" smtClean="0">
              <a:effectLst/>
              <a:latin typeface="Franklin Gothic Demi" panose="020B0703020102020204" pitchFamily="34" charset="0"/>
            </a:endParaRPr>
          </a:p>
          <a:p>
            <a:pPr algn="ctr"/>
            <a:r>
              <a:rPr lang="en-GB" sz="6000" b="1" dirty="0">
                <a:latin typeface="Franklin Gothic Demi" panose="020B0703020102020204" pitchFamily="34" charset="0"/>
              </a:rPr>
              <a:t>   </a:t>
            </a:r>
            <a:r>
              <a:rPr lang="en-GB" sz="6000" b="1" dirty="0" err="1">
                <a:latin typeface="Franklin Gothic Demi" panose="020B0703020102020204" pitchFamily="34" charset="0"/>
              </a:rPr>
              <a:t>Fa</a:t>
            </a:r>
            <a:r>
              <a:rPr lang="en-GB" sz="6000" b="1" dirty="0">
                <a:latin typeface="Franklin Gothic Demi" panose="020B0703020102020204" pitchFamily="34" charset="0"/>
              </a:rPr>
              <a:t> </a:t>
            </a:r>
            <a:r>
              <a:rPr lang="en-GB" sz="6000" b="1" dirty="0" err="1">
                <a:latin typeface="Franklin Gothic Demi" panose="020B0703020102020204" pitchFamily="34" charset="0"/>
              </a:rPr>
              <a:t>vonona</a:t>
            </a:r>
            <a:r>
              <a:rPr lang="en-GB" sz="6000" b="1" dirty="0">
                <a:latin typeface="Franklin Gothic Demi" panose="020B0703020102020204" pitchFamily="34" charset="0"/>
              </a:rPr>
              <a:t> </a:t>
            </a:r>
            <a:r>
              <a:rPr lang="en-GB" sz="6000" b="1" dirty="0" err="1">
                <a:latin typeface="Franklin Gothic Demi" panose="020B0703020102020204" pitchFamily="34" charset="0"/>
              </a:rPr>
              <a:t>hanao</a:t>
            </a:r>
            <a:r>
              <a:rPr lang="en-GB" sz="6000" b="1" dirty="0">
                <a:latin typeface="Franklin Gothic Demi" panose="020B0703020102020204" pitchFamily="34" charset="0"/>
              </a:rPr>
              <a:t> </a:t>
            </a:r>
            <a:r>
              <a:rPr lang="en-GB" sz="6000" b="1" dirty="0" err="1">
                <a:latin typeface="Franklin Gothic Demi" panose="020B0703020102020204" pitchFamily="34" charset="0"/>
              </a:rPr>
              <a:t>ny</a:t>
            </a:r>
            <a:r>
              <a:rPr lang="en-GB" sz="6000" b="1" dirty="0">
                <a:latin typeface="Franklin Gothic Demi" panose="020B0703020102020204" pitchFamily="34" charset="0"/>
              </a:rPr>
              <a:t> </a:t>
            </a:r>
            <a:r>
              <a:rPr lang="en-GB" sz="6000" b="1" dirty="0" err="1">
                <a:latin typeface="Franklin Gothic Demi" panose="020B0703020102020204" pitchFamily="34" charset="0"/>
              </a:rPr>
              <a:t>sitrakao</a:t>
            </a:r>
            <a:r>
              <a:rPr lang="en-GB" sz="6000" b="1" dirty="0" smtClean="0">
                <a:latin typeface="Franklin Gothic Demi" panose="020B0703020102020204" pitchFamily="34" charset="0"/>
              </a:rPr>
              <a:t>.</a:t>
            </a:r>
            <a:endParaRPr lang="fr-FR" sz="6000" b="1" dirty="0"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962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609600"/>
            <a:ext cx="12192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800" b="1" i="1" dirty="0" err="1">
                <a:latin typeface="Franklin Gothic Demi" panose="020B0703020102020204" pitchFamily="34" charset="0"/>
              </a:rPr>
              <a:t>Ka</a:t>
            </a:r>
            <a:r>
              <a:rPr lang="en-GB" sz="8800" b="1" i="1" dirty="0">
                <a:latin typeface="Franklin Gothic Demi" panose="020B0703020102020204" pitchFamily="34" charset="0"/>
              </a:rPr>
              <a:t> </a:t>
            </a:r>
            <a:r>
              <a:rPr lang="en-GB" sz="8800" b="1" i="1" dirty="0" err="1">
                <a:latin typeface="Franklin Gothic Demi" panose="020B0703020102020204" pitchFamily="34" charset="0"/>
              </a:rPr>
              <a:t>anio</a:t>
            </a:r>
            <a:r>
              <a:rPr lang="en-GB" sz="8800" b="1" i="1" dirty="0">
                <a:latin typeface="Franklin Gothic Demi" panose="020B0703020102020204" pitchFamily="34" charset="0"/>
              </a:rPr>
              <a:t> </a:t>
            </a:r>
            <a:r>
              <a:rPr lang="en-GB" sz="8800" b="1" i="1" dirty="0" err="1">
                <a:latin typeface="Franklin Gothic Demi" panose="020B0703020102020204" pitchFamily="34" charset="0"/>
              </a:rPr>
              <a:t>anavaozako</a:t>
            </a:r>
            <a:endParaRPr lang="fr-FR" sz="8800" b="1" i="1" dirty="0" smtClean="0">
              <a:effectLst/>
              <a:latin typeface="Franklin Gothic Demi" panose="020B0703020102020204" pitchFamily="34" charset="0"/>
            </a:endParaRPr>
          </a:p>
          <a:p>
            <a:pPr algn="ctr"/>
            <a:r>
              <a:rPr lang="en-GB" sz="8800" b="1" i="1" dirty="0">
                <a:latin typeface="Franklin Gothic Demi" panose="020B0703020102020204" pitchFamily="34" charset="0"/>
              </a:rPr>
              <a:t>  </a:t>
            </a:r>
            <a:r>
              <a:rPr lang="en-GB" sz="8800" b="1" i="1" dirty="0" smtClean="0">
                <a:latin typeface="Franklin Gothic Demi" panose="020B0703020102020204" pitchFamily="34" charset="0"/>
              </a:rPr>
              <a:t> </a:t>
            </a:r>
            <a:r>
              <a:rPr lang="en-GB" sz="8800" b="1" i="1" dirty="0" err="1">
                <a:latin typeface="Franklin Gothic Demi" panose="020B0703020102020204" pitchFamily="34" charset="0"/>
              </a:rPr>
              <a:t>ny</a:t>
            </a:r>
            <a:r>
              <a:rPr lang="en-GB" sz="8800" b="1" i="1" dirty="0">
                <a:latin typeface="Franklin Gothic Demi" panose="020B0703020102020204" pitchFamily="34" charset="0"/>
              </a:rPr>
              <a:t> </a:t>
            </a:r>
            <a:r>
              <a:rPr lang="en-GB" sz="8800" b="1" i="1" dirty="0" err="1">
                <a:latin typeface="Franklin Gothic Demi" panose="020B0703020102020204" pitchFamily="34" charset="0"/>
              </a:rPr>
              <a:t>fanompoako</a:t>
            </a:r>
            <a:r>
              <a:rPr lang="en-GB" sz="8800" b="1" i="1" dirty="0">
                <a:latin typeface="Franklin Gothic Demi" panose="020B0703020102020204" pitchFamily="34" charset="0"/>
              </a:rPr>
              <a:t> </a:t>
            </a:r>
            <a:r>
              <a:rPr lang="en-GB" sz="8800" b="1" i="1" dirty="0" err="1">
                <a:latin typeface="Franklin Gothic Demi" panose="020B0703020102020204" pitchFamily="34" charset="0"/>
              </a:rPr>
              <a:t>anao</a:t>
            </a:r>
            <a:endParaRPr lang="fr-FR" sz="8800" b="1" i="1" dirty="0" smtClean="0">
              <a:effectLst/>
              <a:latin typeface="Franklin Gothic Demi" panose="020B0703020102020204" pitchFamily="34" charset="0"/>
            </a:endParaRPr>
          </a:p>
          <a:p>
            <a:pPr algn="ctr"/>
            <a:r>
              <a:rPr lang="en-GB" sz="8800" b="1" i="1" dirty="0" smtClean="0">
                <a:latin typeface="Franklin Gothic Demi" panose="020B0703020102020204" pitchFamily="34" charset="0"/>
              </a:rPr>
              <a:t> </a:t>
            </a:r>
            <a:r>
              <a:rPr lang="en-GB" sz="8800" b="1" i="1" dirty="0" err="1">
                <a:latin typeface="Franklin Gothic Demi" panose="020B0703020102020204" pitchFamily="34" charset="0"/>
              </a:rPr>
              <a:t>Fa</a:t>
            </a:r>
            <a:r>
              <a:rPr lang="en-GB" sz="8800" b="1" i="1" dirty="0">
                <a:latin typeface="Franklin Gothic Demi" panose="020B0703020102020204" pitchFamily="34" charset="0"/>
              </a:rPr>
              <a:t> </a:t>
            </a:r>
            <a:r>
              <a:rPr lang="en-GB" sz="8800" b="1" i="1" dirty="0" err="1">
                <a:latin typeface="Franklin Gothic Demi" panose="020B0703020102020204" pitchFamily="34" charset="0"/>
              </a:rPr>
              <a:t>tsy</a:t>
            </a:r>
            <a:r>
              <a:rPr lang="en-GB" sz="8800" b="1" i="1" dirty="0">
                <a:latin typeface="Franklin Gothic Demi" panose="020B0703020102020204" pitchFamily="34" charset="0"/>
              </a:rPr>
              <a:t> </a:t>
            </a:r>
            <a:r>
              <a:rPr lang="en-GB" sz="8800" b="1" i="1" dirty="0" err="1">
                <a:latin typeface="Franklin Gothic Demi" panose="020B0703020102020204" pitchFamily="34" charset="0"/>
              </a:rPr>
              <a:t>ho</a:t>
            </a:r>
            <a:r>
              <a:rPr lang="en-GB" sz="8800" b="1" i="1" dirty="0">
                <a:latin typeface="Franklin Gothic Demi" panose="020B0703020102020204" pitchFamily="34" charset="0"/>
              </a:rPr>
              <a:t> </a:t>
            </a:r>
            <a:r>
              <a:rPr lang="en-GB" sz="8800" b="1" i="1" dirty="0" err="1">
                <a:latin typeface="Franklin Gothic Demi" panose="020B0703020102020204" pitchFamily="34" charset="0"/>
              </a:rPr>
              <a:t>voavaliko</a:t>
            </a:r>
            <a:endParaRPr lang="fr-FR" sz="8800" b="1" i="1" dirty="0" smtClean="0">
              <a:effectLst/>
              <a:latin typeface="Franklin Gothic Demi" panose="020B0703020102020204" pitchFamily="34" charset="0"/>
            </a:endParaRPr>
          </a:p>
          <a:p>
            <a:pPr algn="ctr"/>
            <a:r>
              <a:rPr lang="en-GB" sz="8800" b="1" i="1" dirty="0">
                <a:latin typeface="Franklin Gothic Demi" panose="020B0703020102020204" pitchFamily="34" charset="0"/>
              </a:rPr>
              <a:t>  </a:t>
            </a:r>
            <a:r>
              <a:rPr lang="en-GB" sz="8800" b="1" i="1" dirty="0" err="1" smtClean="0">
                <a:latin typeface="Franklin Gothic Demi" panose="020B0703020102020204" pitchFamily="34" charset="0"/>
              </a:rPr>
              <a:t>izay</a:t>
            </a:r>
            <a:r>
              <a:rPr lang="en-GB" sz="8800" b="1" i="1" dirty="0" smtClean="0">
                <a:latin typeface="Franklin Gothic Demi" panose="020B0703020102020204" pitchFamily="34" charset="0"/>
              </a:rPr>
              <a:t> </a:t>
            </a:r>
            <a:r>
              <a:rPr lang="en-GB" sz="8800" b="1" i="1" dirty="0" err="1">
                <a:latin typeface="Franklin Gothic Demi" panose="020B0703020102020204" pitchFamily="34" charset="0"/>
              </a:rPr>
              <a:t>natolotrao</a:t>
            </a:r>
            <a:r>
              <a:rPr lang="en-GB" sz="8800" b="1" i="1" dirty="0" smtClean="0">
                <a:latin typeface="Franklin Gothic Demi" panose="020B0703020102020204" pitchFamily="34" charset="0"/>
              </a:rPr>
              <a:t>,     </a:t>
            </a:r>
            <a:endParaRPr lang="fr-FR" sz="8800" b="1" i="1" dirty="0"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13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169</Words>
  <Application>Microsoft Office PowerPoint</Application>
  <PresentationFormat>Personnalisé</PresentationFormat>
  <Paragraphs>44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FF 34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Solofo</dc:creator>
  <cp:lastModifiedBy>user26</cp:lastModifiedBy>
  <cp:revision>5</cp:revision>
  <dcterms:created xsi:type="dcterms:W3CDTF">2014-08-29T16:18:14Z</dcterms:created>
  <dcterms:modified xsi:type="dcterms:W3CDTF">2018-10-07T08:53:43Z</dcterms:modified>
</cp:coreProperties>
</file>