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58" r:id="rId7"/>
    <p:sldId id="262" r:id="rId8"/>
    <p:sldId id="259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58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73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97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52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78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5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97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29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33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26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827E-F2DF-4150-A437-4D3480B4E4D6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E7025-5D93-4BF0-910A-F5905C159A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5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7408" y="1052736"/>
            <a:ext cx="10363200" cy="2376264"/>
          </a:xfrm>
        </p:spPr>
        <p:txBody>
          <a:bodyPr>
            <a:noAutofit/>
          </a:bodyPr>
          <a:lstStyle/>
          <a:p>
            <a:r>
              <a:rPr lang="fr-FR" sz="1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FF 36</a:t>
            </a:r>
            <a:endParaRPr lang="fr-FR" sz="16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80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 Black" panose="020B0A04020102020204" pitchFamily="34" charset="0"/>
              </a:rPr>
              <a:t>MIFALIA</a:t>
            </a:r>
            <a:endParaRPr lang="fr-FR" sz="8000" b="1" i="1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3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92696"/>
            <a:ext cx="12192000" cy="5400600"/>
          </a:xfrm>
        </p:spPr>
        <p:txBody>
          <a:bodyPr>
            <a:noAutofit/>
          </a:bodyPr>
          <a:lstStyle/>
          <a:p>
            <a:r>
              <a:rPr lang="en-GB" sz="8000" b="1" dirty="0">
                <a:latin typeface="Arial Black" panose="020B0A04020102020204" pitchFamily="34" charset="0"/>
              </a:rPr>
              <a:t>1 </a:t>
            </a:r>
            <a:r>
              <a:rPr lang="en-GB" sz="8000" b="1" dirty="0" err="1">
                <a:latin typeface="Arial Black" panose="020B0A04020102020204" pitchFamily="34" charset="0"/>
              </a:rPr>
              <a:t>Vahoaka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sesehena</a:t>
            </a:r>
            <a:r>
              <a:rPr lang="fr-FR" sz="80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8000" b="1" dirty="0" smtClean="0">
                <a:effectLst/>
                <a:latin typeface="Arial Black" panose="020B0A04020102020204" pitchFamily="34" charset="0"/>
              </a:rPr>
            </a:br>
            <a:r>
              <a:rPr lang="en-GB" sz="8000" b="1" dirty="0">
                <a:latin typeface="Arial Black" panose="020B0A04020102020204" pitchFamily="34" charset="0"/>
              </a:rPr>
              <a:t>   No </a:t>
            </a:r>
            <a:r>
              <a:rPr lang="en-GB" sz="8000" b="1" dirty="0" err="1">
                <a:latin typeface="Arial Black" panose="020B0A04020102020204" pitchFamily="34" charset="0"/>
              </a:rPr>
              <a:t>miara</a:t>
            </a:r>
            <a:r>
              <a:rPr lang="en-GB" sz="8000" b="1" dirty="0">
                <a:latin typeface="Arial Black" panose="020B0A04020102020204" pitchFamily="34" charset="0"/>
              </a:rPr>
              <a:t>-paly </a:t>
            </a:r>
            <a:r>
              <a:rPr lang="en-GB" sz="8000" b="1" dirty="0" err="1">
                <a:latin typeface="Arial Black" panose="020B0A04020102020204" pitchFamily="34" charset="0"/>
              </a:rPr>
              <a:t>izao</a:t>
            </a:r>
            <a:r>
              <a:rPr lang="fr-FR" sz="80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8000" b="1" dirty="0" smtClean="0">
                <a:effectLst/>
                <a:latin typeface="Arial Black" panose="020B0A04020102020204" pitchFamily="34" charset="0"/>
              </a:rPr>
            </a:br>
            <a:r>
              <a:rPr lang="en-GB" sz="8000" b="1" dirty="0">
                <a:latin typeface="Arial Black" panose="020B0A04020102020204" pitchFamily="34" charset="0"/>
              </a:rPr>
              <a:t>   </a:t>
            </a:r>
            <a:r>
              <a:rPr lang="en-GB" sz="8000" b="1" dirty="0" err="1">
                <a:latin typeface="Arial Black" panose="020B0A04020102020204" pitchFamily="34" charset="0"/>
              </a:rPr>
              <a:t>Miventy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ny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Antema</a:t>
            </a:r>
            <a:r>
              <a:rPr lang="fr-FR" sz="80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8000" b="1" dirty="0" smtClean="0">
                <a:effectLst/>
                <a:latin typeface="Arial Black" panose="020B0A04020102020204" pitchFamily="34" charset="0"/>
              </a:rPr>
            </a:br>
            <a:r>
              <a:rPr lang="en-GB" sz="8000" b="1" dirty="0">
                <a:latin typeface="Arial Black" panose="020B0A04020102020204" pitchFamily="34" charset="0"/>
              </a:rPr>
              <a:t>   </a:t>
            </a:r>
            <a:r>
              <a:rPr lang="en-GB" sz="8000" b="1" dirty="0" err="1">
                <a:latin typeface="Arial Black" panose="020B0A04020102020204" pitchFamily="34" charset="0"/>
              </a:rPr>
              <a:t>Dia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hira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 smtClean="0">
                <a:latin typeface="Arial Black" panose="020B0A04020102020204" pitchFamily="34" charset="0"/>
              </a:rPr>
              <a:t>vaovao</a:t>
            </a:r>
            <a:r>
              <a:rPr lang="en-GB" sz="8000" b="1" dirty="0" smtClean="0">
                <a:latin typeface="Arial Black" panose="020B0A04020102020204" pitchFamily="34" charset="0"/>
              </a:rPr>
              <a:t>  </a:t>
            </a:r>
            <a:endParaRPr lang="fr-F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92697"/>
            <a:ext cx="12192000" cy="5400600"/>
          </a:xfrm>
        </p:spPr>
        <p:txBody>
          <a:bodyPr>
            <a:noAutofit/>
          </a:bodyPr>
          <a:lstStyle/>
          <a:p>
            <a:r>
              <a:rPr lang="en-GB" sz="8000" b="1" dirty="0" err="1" smtClean="0">
                <a:latin typeface="Arial Black" panose="020B0A04020102020204" pitchFamily="34" charset="0"/>
              </a:rPr>
              <a:t>Injao</a:t>
            </a:r>
            <a:r>
              <a:rPr lang="en-GB" sz="8000" b="1" dirty="0" smtClean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fiderana</a:t>
            </a:r>
            <a:r>
              <a:rPr lang="fr-FR" sz="80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8000" b="1" dirty="0" smtClean="0">
                <a:effectLst/>
                <a:latin typeface="Arial Black" panose="020B0A04020102020204" pitchFamily="34" charset="0"/>
              </a:rPr>
            </a:br>
            <a:r>
              <a:rPr lang="en-GB" sz="8000" b="1" dirty="0">
                <a:latin typeface="Arial Black" panose="020B0A04020102020204" pitchFamily="34" charset="0"/>
              </a:rPr>
              <a:t>   </a:t>
            </a:r>
            <a:r>
              <a:rPr lang="en-GB" sz="8000" b="1" dirty="0" err="1">
                <a:latin typeface="Arial Black" panose="020B0A04020102020204" pitchFamily="34" charset="0"/>
              </a:rPr>
              <a:t>Manakoako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ery</a:t>
            </a:r>
            <a:r>
              <a:rPr lang="fr-FR" sz="80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8000" b="1" dirty="0" smtClean="0">
                <a:effectLst/>
                <a:latin typeface="Arial Black" panose="020B0A04020102020204" pitchFamily="34" charset="0"/>
              </a:rPr>
            </a:br>
            <a:r>
              <a:rPr lang="en-GB" sz="8000" b="1" dirty="0">
                <a:latin typeface="Arial Black" panose="020B0A04020102020204" pitchFamily="34" charset="0"/>
              </a:rPr>
              <a:t>   </a:t>
            </a:r>
            <a:r>
              <a:rPr lang="en-GB" sz="8000" b="1" dirty="0" err="1">
                <a:latin typeface="Arial Black" panose="020B0A04020102020204" pitchFamily="34" charset="0"/>
              </a:rPr>
              <a:t>Maneho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fanajana</a:t>
            </a:r>
            <a:r>
              <a:rPr lang="fr-FR" sz="80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8000" b="1" dirty="0" smtClean="0">
                <a:effectLst/>
                <a:latin typeface="Arial Black" panose="020B0A04020102020204" pitchFamily="34" charset="0"/>
              </a:rPr>
            </a:br>
            <a:r>
              <a:rPr lang="en-GB" sz="8000" b="1" dirty="0">
                <a:latin typeface="Arial Black" panose="020B0A04020102020204" pitchFamily="34" charset="0"/>
              </a:rPr>
              <a:t>   </a:t>
            </a:r>
            <a:r>
              <a:rPr lang="en-GB" sz="8000" b="1" dirty="0" err="1">
                <a:latin typeface="Arial Black" panose="020B0A04020102020204" pitchFamily="34" charset="0"/>
              </a:rPr>
              <a:t>Ho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an’ilay</a:t>
            </a:r>
            <a:r>
              <a:rPr lang="en-GB" sz="8000" b="1" dirty="0">
                <a:latin typeface="Arial Black" panose="020B0A04020102020204" pitchFamily="34" charset="0"/>
              </a:rPr>
              <a:t> </a:t>
            </a:r>
            <a:r>
              <a:rPr lang="en-GB" sz="8000" b="1" dirty="0" err="1">
                <a:latin typeface="Arial Black" panose="020B0A04020102020204" pitchFamily="34" charset="0"/>
              </a:rPr>
              <a:t>Mesia</a:t>
            </a:r>
            <a:r>
              <a:rPr lang="en-GB" sz="8000" b="1" dirty="0" smtClean="0">
                <a:latin typeface="Arial Black" panose="020B0A04020102020204" pitchFamily="34" charset="0"/>
              </a:rPr>
              <a:t>.</a:t>
            </a:r>
            <a:endParaRPr lang="fr-FR" sz="8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32" y="188640"/>
            <a:ext cx="12183184" cy="5976664"/>
          </a:xfrm>
        </p:spPr>
        <p:txBody>
          <a:bodyPr>
            <a:noAutofit/>
          </a:bodyPr>
          <a:lstStyle/>
          <a:p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Iza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ary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no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tsy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hifaly</a:t>
            </a:r>
            <a: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Hisaotra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ao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am-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po</a:t>
            </a:r>
            <a: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Fa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afa-doza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afa-jaly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He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famonjena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tokoa</a:t>
            </a:r>
            <a:endParaRPr lang="fr-FR" sz="6600" i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2656"/>
            <a:ext cx="12183184" cy="5976664"/>
          </a:xfrm>
        </p:spPr>
        <p:txBody>
          <a:bodyPr>
            <a:noAutofit/>
          </a:bodyPr>
          <a:lstStyle/>
          <a:p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O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!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mihirà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mihobia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b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Afaka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ianao</a:t>
            </a:r>
            <a: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Teraka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ny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Tompo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tia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,</a:t>
            </a:r>
            <a:b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Resy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ny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rafinao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.</a:t>
            </a:r>
            <a:endParaRPr lang="fr-FR" sz="6600" i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1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764704"/>
            <a:ext cx="12192000" cy="5400600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latin typeface="Arial Black" panose="020B0A04020102020204" pitchFamily="34" charset="0"/>
              </a:rPr>
              <a:t>2 </a:t>
            </a:r>
            <a:r>
              <a:rPr lang="en-GB" sz="7200" b="1" dirty="0" err="1">
                <a:latin typeface="Arial Black" panose="020B0A04020102020204" pitchFamily="34" charset="0"/>
              </a:rPr>
              <a:t>Tsy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ireo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Anjely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ihany</a:t>
            </a:r>
            <a:r>
              <a:rPr lang="fr-FR" sz="72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7200" b="1" dirty="0" smtClean="0">
                <a:effectLst/>
                <a:latin typeface="Arial Black" panose="020B0A04020102020204" pitchFamily="34" charset="0"/>
              </a:rPr>
            </a:br>
            <a:r>
              <a:rPr lang="en-GB" sz="7200" b="1" dirty="0">
                <a:latin typeface="Arial Black" panose="020B0A04020102020204" pitchFamily="34" charset="0"/>
              </a:rPr>
              <a:t>   No </a:t>
            </a:r>
            <a:r>
              <a:rPr lang="en-GB" sz="7200" b="1" dirty="0" err="1">
                <a:latin typeface="Arial Black" panose="020B0A04020102020204" pitchFamily="34" charset="0"/>
              </a:rPr>
              <a:t>faly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ao</a:t>
            </a:r>
            <a:r>
              <a:rPr lang="en-GB" sz="7200" b="1" dirty="0">
                <a:latin typeface="Arial Black" panose="020B0A04020102020204" pitchFamily="34" charset="0"/>
              </a:rPr>
              <a:t> am-</a:t>
            </a:r>
            <a:r>
              <a:rPr lang="en-GB" sz="7200" b="1" dirty="0" err="1">
                <a:latin typeface="Arial Black" panose="020B0A04020102020204" pitchFamily="34" charset="0"/>
              </a:rPr>
              <a:t>po</a:t>
            </a:r>
            <a:r>
              <a:rPr lang="fr-FR" sz="72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7200" b="1" dirty="0" smtClean="0">
                <a:effectLst/>
                <a:latin typeface="Arial Black" panose="020B0A04020102020204" pitchFamily="34" charset="0"/>
              </a:rPr>
            </a:br>
            <a:r>
              <a:rPr lang="en-GB" sz="7200" b="1" dirty="0">
                <a:latin typeface="Arial Black" panose="020B0A04020102020204" pitchFamily="34" charset="0"/>
              </a:rPr>
              <a:t>   </a:t>
            </a:r>
            <a:r>
              <a:rPr lang="en-GB" sz="7200" b="1" dirty="0" err="1">
                <a:latin typeface="Arial Black" panose="020B0A04020102020204" pitchFamily="34" charset="0"/>
              </a:rPr>
              <a:t>Ny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mpino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eto</a:t>
            </a:r>
            <a:r>
              <a:rPr lang="en-GB" sz="7200" b="1" dirty="0">
                <a:latin typeface="Arial Black" panose="020B0A04020102020204" pitchFamily="34" charset="0"/>
              </a:rPr>
              <a:t> an-</a:t>
            </a:r>
            <a:r>
              <a:rPr lang="en-GB" sz="7200" b="1" dirty="0" err="1">
                <a:latin typeface="Arial Black" panose="020B0A04020102020204" pitchFamily="34" charset="0"/>
              </a:rPr>
              <a:t>tany</a:t>
            </a:r>
            <a:r>
              <a:rPr lang="fr-FR" sz="72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7200" b="1" dirty="0" smtClean="0">
                <a:effectLst/>
                <a:latin typeface="Arial Black" panose="020B0A04020102020204" pitchFamily="34" charset="0"/>
              </a:rPr>
            </a:br>
            <a:r>
              <a:rPr lang="en-GB" sz="7200" b="1" dirty="0">
                <a:latin typeface="Arial Black" panose="020B0A04020102020204" pitchFamily="34" charset="0"/>
              </a:rPr>
              <a:t>   </a:t>
            </a:r>
            <a:r>
              <a:rPr lang="fr-FR" sz="7200" b="1" dirty="0" err="1">
                <a:latin typeface="Arial Black" panose="020B0A04020102020204" pitchFamily="34" charset="0"/>
              </a:rPr>
              <a:t>Miravo</a:t>
            </a:r>
            <a:r>
              <a:rPr lang="fr-FR" sz="7200" b="1" dirty="0">
                <a:latin typeface="Arial Black" panose="020B0A04020102020204" pitchFamily="34" charset="0"/>
              </a:rPr>
              <a:t> </a:t>
            </a:r>
            <a:r>
              <a:rPr lang="fr-FR" sz="7200" b="1" dirty="0" err="1" smtClean="0">
                <a:latin typeface="Arial Black" panose="020B0A04020102020204" pitchFamily="34" charset="0"/>
              </a:rPr>
              <a:t>avokoa</a:t>
            </a:r>
            <a:r>
              <a:rPr lang="fr-FR" sz="7200" b="1" dirty="0" smtClean="0">
                <a:latin typeface="Arial Black" panose="020B0A04020102020204" pitchFamily="34" charset="0"/>
              </a:rPr>
              <a:t>  </a:t>
            </a:r>
            <a:endParaRPr lang="fr-FR" sz="7200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92697"/>
            <a:ext cx="12192000" cy="5400600"/>
          </a:xfrm>
        </p:spPr>
        <p:txBody>
          <a:bodyPr>
            <a:noAutofit/>
          </a:bodyPr>
          <a:lstStyle/>
          <a:p>
            <a:r>
              <a:rPr lang="fr-FR" sz="7200" b="1" dirty="0" smtClean="0">
                <a:latin typeface="Arial Black" panose="020B0A04020102020204" pitchFamily="34" charset="0"/>
              </a:rPr>
              <a:t>Fa </a:t>
            </a:r>
            <a:r>
              <a:rPr lang="fr-FR" sz="7200" b="1" dirty="0" err="1">
                <a:latin typeface="Arial Black" panose="020B0A04020102020204" pitchFamily="34" charset="0"/>
              </a:rPr>
              <a:t>indro</a:t>
            </a:r>
            <a:r>
              <a:rPr lang="fr-FR" sz="7200" b="1" dirty="0">
                <a:latin typeface="Arial Black" panose="020B0A04020102020204" pitchFamily="34" charset="0"/>
              </a:rPr>
              <a:t> </a:t>
            </a:r>
            <a:r>
              <a:rPr lang="fr-FR" sz="7200" b="1" dirty="0" err="1">
                <a:latin typeface="Arial Black" panose="020B0A04020102020204" pitchFamily="34" charset="0"/>
              </a:rPr>
              <a:t>ny</a:t>
            </a:r>
            <a:r>
              <a:rPr lang="fr-FR" sz="7200" b="1" dirty="0">
                <a:latin typeface="Arial Black" panose="020B0A04020102020204" pitchFamily="34" charset="0"/>
              </a:rPr>
              <a:t> </a:t>
            </a:r>
            <a:r>
              <a:rPr lang="fr-FR" sz="7200" b="1" dirty="0" err="1">
                <a:latin typeface="Arial Black" panose="020B0A04020102020204" pitchFamily="34" charset="0"/>
              </a:rPr>
              <a:t>Mpamonjy</a:t>
            </a:r>
            <a:r>
              <a:rPr lang="fr-FR" sz="72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7200" b="1" dirty="0" smtClean="0">
                <a:effectLst/>
                <a:latin typeface="Arial Black" panose="020B0A04020102020204" pitchFamily="34" charset="0"/>
              </a:rPr>
            </a:br>
            <a:r>
              <a:rPr lang="en-GB" sz="7200" b="1" dirty="0" err="1" smtClean="0">
                <a:latin typeface="Arial Black" panose="020B0A04020102020204" pitchFamily="34" charset="0"/>
              </a:rPr>
              <a:t>Mpanjaka</a:t>
            </a:r>
            <a:r>
              <a:rPr lang="en-GB" sz="7200" b="1" dirty="0" smtClean="0">
                <a:latin typeface="Arial Black" panose="020B0A04020102020204" pitchFamily="34" charset="0"/>
              </a:rPr>
              <a:t> </a:t>
            </a:r>
            <a:r>
              <a:rPr lang="en-GB" sz="7200" b="1" dirty="0">
                <a:latin typeface="Arial Black" panose="020B0A04020102020204" pitchFamily="34" charset="0"/>
              </a:rPr>
              <a:t>be </a:t>
            </a:r>
            <a:r>
              <a:rPr lang="en-GB" sz="7200" b="1" dirty="0" err="1">
                <a:latin typeface="Arial Black" panose="020B0A04020102020204" pitchFamily="34" charset="0"/>
              </a:rPr>
              <a:t>fitia</a:t>
            </a:r>
            <a:r>
              <a:rPr lang="fr-FR" sz="72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7200" b="1" dirty="0" smtClean="0">
                <a:effectLst/>
                <a:latin typeface="Arial Black" panose="020B0A04020102020204" pitchFamily="34" charset="0"/>
              </a:rPr>
            </a:br>
            <a:r>
              <a:rPr lang="en-GB" sz="7200" b="1" dirty="0" err="1" smtClean="0">
                <a:latin typeface="Arial Black" panose="020B0A04020102020204" pitchFamily="34" charset="0"/>
              </a:rPr>
              <a:t>Nietry</a:t>
            </a:r>
            <a:r>
              <a:rPr lang="en-GB" sz="7200" b="1" dirty="0" smtClean="0">
                <a:latin typeface="Arial Black" panose="020B0A04020102020204" pitchFamily="34" charset="0"/>
              </a:rPr>
              <a:t> </a:t>
            </a:r>
            <a:r>
              <a:rPr lang="en-GB" sz="7200" b="1" dirty="0">
                <a:latin typeface="Arial Black" panose="020B0A04020102020204" pitchFamily="34" charset="0"/>
              </a:rPr>
              <a:t>an-</a:t>
            </a:r>
            <a:r>
              <a:rPr lang="en-GB" sz="7200" b="1" dirty="0" err="1">
                <a:latin typeface="Arial Black" panose="020B0A04020102020204" pitchFamily="34" charset="0"/>
              </a:rPr>
              <a:t>tranon’omby</a:t>
            </a:r>
            <a:r>
              <a:rPr lang="fr-FR" sz="7200" b="1" dirty="0" smtClean="0">
                <a:effectLst/>
                <a:latin typeface="Arial Black" panose="020B0A04020102020204" pitchFamily="34" charset="0"/>
              </a:rPr>
              <a:t/>
            </a:r>
            <a:br>
              <a:rPr lang="fr-FR" sz="7200" b="1" dirty="0" smtClean="0">
                <a:effectLst/>
                <a:latin typeface="Arial Black" panose="020B0A04020102020204" pitchFamily="34" charset="0"/>
              </a:rPr>
            </a:br>
            <a:r>
              <a:rPr lang="en-GB" sz="7200" b="1" dirty="0">
                <a:latin typeface="Arial Black" panose="020B0A04020102020204" pitchFamily="34" charset="0"/>
              </a:rPr>
              <a:t>   </a:t>
            </a:r>
            <a:r>
              <a:rPr lang="en-GB" sz="7200" b="1" dirty="0" err="1">
                <a:latin typeface="Arial Black" panose="020B0A04020102020204" pitchFamily="34" charset="0"/>
              </a:rPr>
              <a:t>Hamonjy</a:t>
            </a:r>
            <a:r>
              <a:rPr lang="en-GB" sz="7200" b="1" dirty="0">
                <a:latin typeface="Arial Black" panose="020B0A04020102020204" pitchFamily="34" charset="0"/>
              </a:rPr>
              <a:t> </a:t>
            </a:r>
            <a:r>
              <a:rPr lang="en-GB" sz="7200" b="1" dirty="0" err="1">
                <a:latin typeface="Arial Black" panose="020B0A04020102020204" pitchFamily="34" charset="0"/>
              </a:rPr>
              <a:t>ny</a:t>
            </a:r>
            <a:r>
              <a:rPr lang="en-GB" sz="7200" b="1" dirty="0">
                <a:latin typeface="Arial Black" panose="020B0A04020102020204" pitchFamily="34" charset="0"/>
              </a:rPr>
              <a:t> mania.</a:t>
            </a:r>
            <a:endParaRPr lang="fr-FR" sz="6000" b="1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4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232" y="188640"/>
            <a:ext cx="12183184" cy="5976664"/>
          </a:xfrm>
        </p:spPr>
        <p:txBody>
          <a:bodyPr>
            <a:noAutofit/>
          </a:bodyPr>
          <a:lstStyle/>
          <a:p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Iza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ary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no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tsy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hifaly</a:t>
            </a:r>
            <a: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Hisaotra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ao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am-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po</a:t>
            </a:r>
            <a: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Fa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afa-doza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afa-jaly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He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famonjena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tokoa</a:t>
            </a:r>
            <a:endParaRPr lang="fr-FR" sz="6600" i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1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2656"/>
            <a:ext cx="12183184" cy="5976664"/>
          </a:xfrm>
        </p:spPr>
        <p:txBody>
          <a:bodyPr>
            <a:noAutofit/>
          </a:bodyPr>
          <a:lstStyle/>
          <a:p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O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!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mihirà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, </a:t>
            </a: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mihobia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b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Afaka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ianao</a:t>
            </a:r>
            <a: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/>
            </a:r>
            <a:br>
              <a:rPr lang="fr-FR" sz="8000" i="1" dirty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Teraka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ny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Tompo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tia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,</a:t>
            </a:r>
            <a:b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</a:b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 smtClean="0">
                <a:solidFill>
                  <a:srgbClr val="00B050"/>
                </a:solidFill>
                <a:latin typeface="Arial Black" panose="020B0A04020102020204" pitchFamily="34" charset="0"/>
              </a:rPr>
              <a:t>Resy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ny</a:t>
            </a:r>
            <a:r>
              <a:rPr lang="en-GB" sz="8000" i="1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GB" sz="8000" i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rafinao</a:t>
            </a:r>
            <a:r>
              <a:rPr lang="en-GB" sz="8000" i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.</a:t>
            </a:r>
            <a:endParaRPr lang="fr-FR" sz="6600" i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12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Thème Office</vt:lpstr>
      <vt:lpstr>FF 36</vt:lpstr>
      <vt:lpstr>1 Vahoaka sesehena    No miara-paly izao    Miventy ny Antema    Dia hira vaovao  </vt:lpstr>
      <vt:lpstr>Injao fiderana    Manakoako ery    Maneho fanajana    Ho an’ilay Mesia.</vt:lpstr>
      <vt:lpstr>Iza ary no tsy hifaly Hisaotra ao am-po Fa afa-doza, afa-jaly,  He, famonjena tokoa</vt:lpstr>
      <vt:lpstr>O! mihirà, mihobia  Afaka ianao Teraka ny Tompo tia,  Resy ny rafinao.</vt:lpstr>
      <vt:lpstr>2 Tsy ireo Anjely ihany    No faly ao am-po    Ny mpino eto an-tany    Miravo avokoa  </vt:lpstr>
      <vt:lpstr>Fa indro ny Mpamonjy Mpanjaka be fitia Nietry an-tranon’omby    Hamonjy ny mania.</vt:lpstr>
      <vt:lpstr>Iza ary no tsy hifaly Hisaotra ao am-po Fa afa-doza, afa-jaly,  He, famonjena tokoa</vt:lpstr>
      <vt:lpstr>O! mihirà, mihobia  Afaka ianao Teraka ny Tompo tia,  Resy ny rafinao.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36</dc:title>
  <dc:creator>Solofo</dc:creator>
  <cp:lastModifiedBy>Solofo</cp:lastModifiedBy>
  <cp:revision>10</cp:revision>
  <dcterms:created xsi:type="dcterms:W3CDTF">2013-12-24T16:23:17Z</dcterms:created>
  <dcterms:modified xsi:type="dcterms:W3CDTF">2014-08-29T18:25:32Z</dcterms:modified>
</cp:coreProperties>
</file>