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7" r:id="rId5"/>
    <p:sldId id="268" r:id="rId6"/>
    <p:sldId id="258" r:id="rId7"/>
    <p:sldId id="262" r:id="rId8"/>
    <p:sldId id="260" r:id="rId9"/>
    <p:sldId id="264" r:id="rId10"/>
    <p:sldId id="263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930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04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6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80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7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07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22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8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905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04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08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3BA8-BE8F-4620-A3F9-0E691782E60B}" type="datetimeFigureOut">
              <a:rPr lang="fr-FR" smtClean="0"/>
              <a:t>21/11/2014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2DA86-FBB8-4038-A797-5B1FF4A75F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7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38144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latin typeface="Comic Sans MS" panose="030F0702030302020204" pitchFamily="66" charset="0"/>
              </a:rPr>
              <a:t>FF 37</a:t>
            </a:r>
            <a:endParaRPr lang="fr-FR" sz="19900" b="1" dirty="0">
              <a:latin typeface="Comic Sans MS" panose="030F0702030302020204" pitchFamily="66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531678"/>
            <a:ext cx="12192000" cy="1655762"/>
          </a:xfrm>
        </p:spPr>
        <p:txBody>
          <a:bodyPr>
            <a:noAutofit/>
          </a:bodyPr>
          <a:lstStyle/>
          <a:p>
            <a:r>
              <a:rPr lang="fr-FR" sz="8000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Fa </a:t>
            </a:r>
            <a:r>
              <a:rPr lang="fr-FR" sz="8000" b="1" dirty="0" err="1">
                <a:solidFill>
                  <a:schemeClr val="accent5"/>
                </a:solidFill>
                <a:latin typeface="Comic Sans MS" panose="030F0702030302020204" pitchFamily="66" charset="0"/>
              </a:rPr>
              <a:t>tsy</a:t>
            </a:r>
            <a:r>
              <a:rPr lang="fr-FR" sz="8000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fr-FR" sz="8000" b="1" dirty="0" err="1">
                <a:solidFill>
                  <a:schemeClr val="accent5"/>
                </a:solidFill>
                <a:latin typeface="Comic Sans MS" panose="030F0702030302020204" pitchFamily="66" charset="0"/>
              </a:rPr>
              <a:t>misy</a:t>
            </a:r>
            <a:r>
              <a:rPr lang="fr-FR" sz="8000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 </a:t>
            </a:r>
            <a:r>
              <a:rPr lang="fr-FR" sz="8000" b="1" dirty="0" err="1">
                <a:solidFill>
                  <a:schemeClr val="accent5"/>
                </a:solidFill>
                <a:latin typeface="Comic Sans MS" panose="030F0702030302020204" pitchFamily="66" charset="0"/>
              </a:rPr>
              <a:t>fahoriana</a:t>
            </a:r>
            <a:endParaRPr lang="fr-FR" sz="8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38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112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latin typeface="Comic Sans MS" panose="030F0702030302020204" pitchFamily="66" charset="0"/>
              </a:rPr>
              <a:t>1.Ny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fisainanay</a:t>
            </a:r>
            <a:r>
              <a:rPr lang="fr-FR" sz="6600" b="1" dirty="0" smtClean="0">
                <a:latin typeface="Comic Sans MS" panose="030F0702030302020204" pitchFamily="66" charset="0"/>
              </a:rPr>
              <a:t> ‘</a:t>
            </a:r>
            <a:r>
              <a:rPr lang="fr-FR" sz="6600" b="1" dirty="0" err="1" smtClean="0">
                <a:latin typeface="Comic Sans MS" panose="030F0702030302020204" pitchFamily="66" charset="0"/>
              </a:rPr>
              <a:t>zay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kely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mahatakatr</a:t>
            </a:r>
            <a:r>
              <a:rPr lang="fr-FR" sz="6600" b="1" dirty="0" smtClean="0">
                <a:latin typeface="Comic Sans MS" panose="030F0702030302020204" pitchFamily="66" charset="0"/>
              </a:rPr>
              <a:t>’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indraindray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smtClean="0">
                <a:latin typeface="Comic Sans MS" panose="030F0702030302020204" pitchFamily="66" charset="0"/>
              </a:rPr>
              <a:t>Fa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Ianao</a:t>
            </a:r>
            <a:r>
              <a:rPr lang="fr-FR" sz="6600" b="1" dirty="0" smtClean="0">
                <a:latin typeface="Comic Sans MS" panose="030F0702030302020204" pitchFamily="66" charset="0"/>
              </a:rPr>
              <a:t>,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Ianao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irery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smtClean="0">
                <a:latin typeface="Comic Sans MS" panose="030F0702030302020204" pitchFamily="66" charset="0"/>
              </a:rPr>
              <a:t>No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toky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iankinanay</a:t>
            </a:r>
            <a:endParaRPr lang="fr-FR" sz="6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6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5824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latin typeface="Comic Sans MS" panose="030F0702030302020204" pitchFamily="66" charset="0"/>
              </a:rPr>
              <a:t>Ny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finoana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mila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hivaha</a:t>
            </a:r>
            <a:endParaRPr lang="fr-FR" sz="72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72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mahasedra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sarotra</a:t>
            </a:r>
            <a:endParaRPr lang="fr-FR" sz="72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7200" b="1" dirty="0" err="1" smtClean="0">
                <a:latin typeface="Comic Sans MS" panose="030F0702030302020204" pitchFamily="66" charset="0"/>
              </a:rPr>
              <a:t>Ampijoroy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hanahy</a:t>
            </a:r>
            <a:endParaRPr lang="fr-FR" sz="72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7200" b="1" dirty="0" smtClean="0">
                <a:latin typeface="Comic Sans MS" panose="030F0702030302020204" pitchFamily="66" charset="0"/>
              </a:rPr>
              <a:t>Ho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finoana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matotra</a:t>
            </a:r>
            <a:endParaRPr lang="fr-FR" sz="7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4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8392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faniriam-panahy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Hiaraka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aminao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Hamelona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ho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Hiasa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ho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Anao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59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0020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famonjena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‘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zay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nomenao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Ray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anton’ny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fiainanay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64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52400" y="97536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latin typeface="Comic Sans MS" panose="030F0702030302020204" pitchFamily="66" charset="0"/>
              </a:rPr>
              <a:t>1.Fa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8000" b="1" dirty="0" smtClean="0">
                <a:latin typeface="Comic Sans MS" panose="030F0702030302020204" pitchFamily="66" charset="0"/>
              </a:rPr>
              <a:t>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misy</a:t>
            </a:r>
            <a:r>
              <a:rPr lang="fr-FR" sz="8000" b="1" dirty="0" smtClean="0">
                <a:latin typeface="Comic Sans MS" panose="030F0702030302020204" pitchFamily="66" charset="0"/>
              </a:rPr>
              <a:t>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fahoriana</a:t>
            </a:r>
            <a:endParaRPr lang="fr-FR" sz="80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8000" b="1" dirty="0" smtClean="0">
                <a:latin typeface="Comic Sans MS" panose="030F0702030302020204" pitchFamily="66" charset="0"/>
              </a:rPr>
              <a:t>‘Zay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natolotrao</a:t>
            </a:r>
            <a:r>
              <a:rPr lang="fr-FR" sz="8000" b="1" dirty="0" smtClean="0">
                <a:latin typeface="Comic Sans MS" panose="030F0702030302020204" pitchFamily="66" charset="0"/>
              </a:rPr>
              <a:t>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anay</a:t>
            </a:r>
            <a:endParaRPr lang="fr-FR" sz="80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8000" b="1" dirty="0" smtClean="0">
                <a:latin typeface="Comic Sans MS" panose="030F0702030302020204" pitchFamily="66" charset="0"/>
              </a:rPr>
              <a:t>Ka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nitarik’hakiviana</a:t>
            </a:r>
            <a:endParaRPr lang="fr-FR" sz="80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8000" b="1" dirty="0" err="1" smtClean="0">
                <a:latin typeface="Comic Sans MS" panose="030F0702030302020204" pitchFamily="66" charset="0"/>
              </a:rPr>
              <a:t>Satria</a:t>
            </a:r>
            <a:r>
              <a:rPr lang="fr-FR" sz="8000" b="1" dirty="0" smtClean="0">
                <a:latin typeface="Comic Sans MS" panose="030F0702030302020204" pitchFamily="66" charset="0"/>
              </a:rPr>
              <a:t>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efa</a:t>
            </a:r>
            <a:r>
              <a:rPr lang="fr-FR" sz="8000" b="1" dirty="0" smtClean="0">
                <a:latin typeface="Comic Sans MS" panose="030F0702030302020204" pitchFamily="66" charset="0"/>
              </a:rPr>
              <a:t> </a:t>
            </a:r>
            <a:r>
              <a:rPr lang="fr-FR" sz="8000" b="1" dirty="0" err="1" smtClean="0">
                <a:latin typeface="Comic Sans MS" panose="030F0702030302020204" pitchFamily="66" charset="0"/>
              </a:rPr>
              <a:t>zakanay</a:t>
            </a:r>
            <a:endParaRPr lang="fr-FR" sz="8000" b="1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4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4968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err="1" smtClean="0">
                <a:latin typeface="Comic Sans MS" panose="030F0702030302020204" pitchFamily="66" charset="0"/>
              </a:rPr>
              <a:t>Noho</a:t>
            </a:r>
            <a:r>
              <a:rPr lang="fr-FR" sz="6600" b="1" dirty="0" smtClean="0">
                <a:latin typeface="Comic Sans MS" panose="030F0702030302020204" pitchFamily="66" charset="0"/>
              </a:rPr>
              <a:t> ‘</a:t>
            </a:r>
            <a:r>
              <a:rPr lang="fr-FR" sz="6600" b="1" dirty="0" err="1" smtClean="0">
                <a:latin typeface="Comic Sans MS" panose="030F0702030302020204" pitchFamily="66" charset="0"/>
              </a:rPr>
              <a:t>lay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vesatra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indrindra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err="1" smtClean="0">
                <a:latin typeface="Comic Sans MS" panose="030F0702030302020204" pitchFamily="66" charset="0"/>
              </a:rPr>
              <a:t>Mafy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sy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manonja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koa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err="1" smtClean="0">
                <a:latin typeface="Comic Sans MS" panose="030F0702030302020204" pitchFamily="66" charset="0"/>
              </a:rPr>
              <a:t>Izay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nentinao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namindra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err="1" smtClean="0">
                <a:latin typeface="Comic Sans MS" panose="030F0702030302020204" pitchFamily="66" charset="0"/>
              </a:rPr>
              <a:t>Raha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novonoina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Ianao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Jesoa</a:t>
            </a:r>
            <a:endParaRPr lang="fr-FR" sz="6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462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8392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faniriam-panahy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Hiaraka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aminao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Hamelona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ho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Hiasa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ho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Anao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3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0020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famonjena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‘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zay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nomenao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Ray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anton’ny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fiainanay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9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20396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>
                <a:latin typeface="Comic Sans MS" panose="030F0702030302020204" pitchFamily="66" charset="0"/>
              </a:rPr>
              <a:t>2. Fa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misy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hafaliana</a:t>
            </a:r>
            <a:endParaRPr lang="fr-FR" sz="72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7200" b="1" dirty="0" smtClean="0">
                <a:latin typeface="Comic Sans MS" panose="030F0702030302020204" pitchFamily="66" charset="0"/>
              </a:rPr>
              <a:t>Tena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nampifaly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anay</a:t>
            </a:r>
            <a:endParaRPr lang="fr-FR" sz="72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7200" b="1" dirty="0" err="1" smtClean="0">
                <a:latin typeface="Comic Sans MS" panose="030F0702030302020204" pitchFamily="66" charset="0"/>
              </a:rPr>
              <a:t>Raha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ilay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fitahiana</a:t>
            </a:r>
            <a:endParaRPr lang="fr-FR" sz="72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7200" b="1" dirty="0" err="1" smtClean="0">
                <a:latin typeface="Comic Sans MS" panose="030F0702030302020204" pitchFamily="66" charset="0"/>
              </a:rPr>
              <a:t>Avy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aminao</a:t>
            </a:r>
            <a:r>
              <a:rPr lang="fr-FR" sz="7200" b="1" dirty="0" smtClean="0">
                <a:latin typeface="Comic Sans MS" panose="030F0702030302020204" pitchFamily="66" charset="0"/>
              </a:rPr>
              <a:t> </a:t>
            </a:r>
            <a:r>
              <a:rPr lang="fr-FR" sz="7200" b="1" dirty="0" err="1" smtClean="0">
                <a:latin typeface="Comic Sans MS" panose="030F0702030302020204" pitchFamily="66" charset="0"/>
              </a:rPr>
              <a:t>ry</a:t>
            </a:r>
            <a:r>
              <a:rPr lang="fr-FR" sz="7200" b="1" dirty="0" smtClean="0">
                <a:latin typeface="Comic Sans MS" panose="030F0702030302020204" pitchFamily="66" charset="0"/>
              </a:rPr>
              <a:t> Ray</a:t>
            </a:r>
          </a:p>
        </p:txBody>
      </p:sp>
    </p:spTree>
    <p:extLst>
      <p:ext uri="{BB962C8B-B14F-4D97-AF65-F5344CB8AC3E}">
        <p14:creationId xmlns:p14="http://schemas.microsoft.com/office/powerpoint/2010/main" val="2881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56360"/>
            <a:ext cx="12192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latin typeface="Comic Sans MS" panose="030F0702030302020204" pitchFamily="66" charset="0"/>
              </a:rPr>
              <a:t>Fa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misy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koa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fitia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err="1" smtClean="0">
                <a:latin typeface="Comic Sans MS" panose="030F0702030302020204" pitchFamily="66" charset="0"/>
              </a:rPr>
              <a:t>Hahasambatra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anay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err="1" smtClean="0">
                <a:latin typeface="Comic Sans MS" panose="030F0702030302020204" pitchFamily="66" charset="0"/>
              </a:rPr>
              <a:t>Raha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tsy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Ianao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ry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Tompo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tia</a:t>
            </a:r>
            <a:endParaRPr lang="fr-FR" sz="66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6600" b="1" dirty="0" smtClean="0">
                <a:latin typeface="Comic Sans MS" panose="030F0702030302020204" pitchFamily="66" charset="0"/>
              </a:rPr>
              <a:t>No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mitoetra</a:t>
            </a:r>
            <a:r>
              <a:rPr lang="fr-FR" sz="6600" b="1" dirty="0" smtClean="0">
                <a:latin typeface="Comic Sans MS" panose="030F0702030302020204" pitchFamily="66" charset="0"/>
              </a:rPr>
              <a:t> </a:t>
            </a:r>
            <a:r>
              <a:rPr lang="fr-FR" sz="6600" b="1" dirty="0" err="1" smtClean="0">
                <a:latin typeface="Comic Sans MS" panose="030F0702030302020204" pitchFamily="66" charset="0"/>
              </a:rPr>
              <a:t>anatinay</a:t>
            </a:r>
            <a:endParaRPr lang="fr-FR" sz="66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84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8392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faniriam-panahy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Hiaraka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aminao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Hamelona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ho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sahy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Hiasa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ho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Anao</a:t>
            </a:r>
            <a:endParaRPr lang="fr-FR" sz="80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16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60020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famonjena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soa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‘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zay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nomenao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ry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Ray</a:t>
            </a:r>
          </a:p>
          <a:p>
            <a:pPr algn="ctr"/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No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anton’ny</a:t>
            </a:r>
            <a:r>
              <a:rPr lang="fr-FR" sz="8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8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fiainanay</a:t>
            </a:r>
            <a:endParaRPr lang="fr-FR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082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170</Words>
  <Application>Microsoft Office PowerPoint</Application>
  <PresentationFormat>Personnalisé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FF 37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ami</cp:lastModifiedBy>
  <cp:revision>8</cp:revision>
  <dcterms:created xsi:type="dcterms:W3CDTF">2014-08-29T17:51:02Z</dcterms:created>
  <dcterms:modified xsi:type="dcterms:W3CDTF">2014-11-21T08:45:53Z</dcterms:modified>
</cp:coreProperties>
</file>