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F974-B041-41FF-AD7F-1BBCD411B57C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B874-DEDD-418E-A534-55CEB95E9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61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F974-B041-41FF-AD7F-1BBCD411B57C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B874-DEDD-418E-A534-55CEB95E9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9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F974-B041-41FF-AD7F-1BBCD411B57C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B874-DEDD-418E-A534-55CEB95E9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16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F974-B041-41FF-AD7F-1BBCD411B57C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B874-DEDD-418E-A534-55CEB95E9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32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F974-B041-41FF-AD7F-1BBCD411B57C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B874-DEDD-418E-A534-55CEB95E9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13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F974-B041-41FF-AD7F-1BBCD411B57C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B874-DEDD-418E-A534-55CEB95E9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86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F974-B041-41FF-AD7F-1BBCD411B57C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B874-DEDD-418E-A534-55CEB95E9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91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F974-B041-41FF-AD7F-1BBCD411B57C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B874-DEDD-418E-A534-55CEB95E9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794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F974-B041-41FF-AD7F-1BBCD411B57C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B874-DEDD-418E-A534-55CEB95E9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38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F974-B041-41FF-AD7F-1BBCD411B57C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B874-DEDD-418E-A534-55CEB95E9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90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8F974-B041-41FF-AD7F-1BBCD411B57C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AB874-DEDD-418E-A534-55CEB95E9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50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8F974-B041-41FF-AD7F-1BBCD411B57C}" type="datetimeFigureOut">
              <a:rPr lang="fr-FR" smtClean="0"/>
              <a:t>30/08/2014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AB874-DEDD-418E-A534-55CEB95E91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79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fr-FR" sz="16600" b="1" dirty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+mn-cs"/>
              </a:rPr>
              <a:t>FF 38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303078"/>
            <a:ext cx="9144000" cy="1655762"/>
          </a:xfrm>
        </p:spPr>
        <p:txBody>
          <a:bodyPr>
            <a:normAutofit/>
          </a:bodyPr>
          <a:lstStyle/>
          <a:p>
            <a:r>
              <a:rPr lang="en-GB" sz="7200" b="1" i="1" dirty="0" err="1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Mba</a:t>
            </a:r>
            <a:r>
              <a:rPr lang="en-GB" sz="7200" b="1" i="1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7200" b="1" i="1" dirty="0" err="1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todihonao</a:t>
            </a:r>
            <a:r>
              <a:rPr lang="en-GB" sz="7200" b="1" i="1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7200" b="1" i="1" dirty="0" err="1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ny</a:t>
            </a:r>
            <a:r>
              <a:rPr lang="en-GB" sz="7200" b="1" i="1" dirty="0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7200" b="1" i="1" dirty="0" err="1" smtClean="0">
                <a:solidFill>
                  <a:schemeClr val="accent2">
                    <a:lumMod val="50000"/>
                  </a:schemeClr>
                </a:solidFill>
                <a:effectLst/>
                <a:latin typeface="Times New Roman" panose="02020603050405020304" pitchFamily="18" charset="0"/>
              </a:rPr>
              <a:t>lasa</a:t>
            </a:r>
            <a:endParaRPr lang="fr-FR" sz="7200" i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9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51560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GB" sz="8000" b="1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</a:rPr>
              <a:t>Mba</a:t>
            </a:r>
            <a:r>
              <a:rPr lang="en-GB" sz="8000" b="1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</a:rPr>
              <a:t>todihonao</a:t>
            </a:r>
            <a:r>
              <a:rPr lang="en-GB" sz="8000" b="1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</a:rPr>
              <a:t>ny</a:t>
            </a:r>
            <a:r>
              <a:rPr lang="en-GB" sz="8000" b="1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</a:rPr>
              <a:t>lasa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  <a:latin typeface="Times New Roman" panose="02020603050405020304" pitchFamily="18" charset="0"/>
              </a:rPr>
              <a:t>  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</a:rPr>
              <a:t>Fa</a:t>
            </a:r>
            <a:r>
              <a:rPr lang="en-GB" sz="8000" b="1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</a:rPr>
              <a:t>ho</a:t>
            </a:r>
            <a:r>
              <a:rPr lang="en-GB" sz="8000" b="1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</a:rPr>
              <a:t>hitanao</a:t>
            </a:r>
            <a:r>
              <a:rPr lang="en-GB" sz="8000" b="1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</a:rPr>
              <a:t>ny</a:t>
            </a:r>
            <a:r>
              <a:rPr lang="en-GB" sz="8000" b="1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</a:rPr>
              <a:t>asa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  <a:latin typeface="Times New Roman" panose="02020603050405020304" pitchFamily="18" charset="0"/>
              </a:rPr>
              <a:t>  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</a:rPr>
              <a:t>Nandaniana</a:t>
            </a:r>
            <a:r>
              <a:rPr lang="en-GB" sz="8000" b="1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</a:rPr>
              <a:t>ny</a:t>
            </a:r>
            <a:r>
              <a:rPr lang="en-GB" sz="8000" b="1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</a:rPr>
              <a:t>fotoana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  <a:latin typeface="Times New Roman" panose="02020603050405020304" pitchFamily="18" charset="0"/>
              </a:rPr>
              <a:t>  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</a:rPr>
              <a:t>Fa</a:t>
            </a:r>
            <a:r>
              <a:rPr lang="en-GB" sz="8000" b="1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</a:rPr>
              <a:t>dia</a:t>
            </a:r>
            <a:r>
              <a:rPr lang="en-GB" sz="8000" b="1" dirty="0" smtClean="0">
                <a:effectLst/>
                <a:latin typeface="Times New Roman" panose="02020603050405020304" pitchFamily="18" charset="0"/>
              </a:rPr>
              <a:t> vita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</a:rPr>
              <a:t>mora</a:t>
            </a:r>
            <a:r>
              <a:rPr lang="en-GB" sz="8000" b="1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dirty="0" err="1" smtClean="0">
                <a:effectLst/>
                <a:latin typeface="Times New Roman" panose="02020603050405020304" pitchFamily="18" charset="0"/>
              </a:rPr>
              <a:t>foana</a:t>
            </a:r>
            <a:r>
              <a:rPr lang="en-GB" sz="8000" b="1" dirty="0" smtClean="0">
                <a:effectLst/>
                <a:latin typeface="Times New Roman" panose="02020603050405020304" pitchFamily="18" charset="0"/>
              </a:rPr>
              <a:t>. </a:t>
            </a:r>
            <a:endParaRPr lang="fr-FR" sz="80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6935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05840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effectLst/>
                <a:latin typeface="Times New Roman" panose="02020603050405020304" pitchFamily="18" charset="0"/>
              </a:rPr>
              <a:t> </a:t>
            </a:r>
            <a:r>
              <a:rPr lang="en-GB" sz="8000" i="1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Mitsangàna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sahia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!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sahia</a:t>
            </a:r>
            <a:endParaRPr lang="fr-FR" sz="8000" b="1" i="1" dirty="0" smtClean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ctr"/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Mijoroa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mitoria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mitoria</a:t>
            </a:r>
            <a:endParaRPr lang="fr-FR" sz="8000" b="1" i="1" dirty="0" smtClean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ctr"/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Aza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kivy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sanatria</a:t>
            </a:r>
            <a:endParaRPr lang="fr-FR" sz="8000" b="1" i="1" dirty="0" smtClean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ctr"/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Fa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aminao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Kristy.</a:t>
            </a:r>
            <a:endParaRPr lang="fr-FR" sz="8000" b="1" i="1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523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335280" y="108204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 </a:t>
            </a:r>
            <a:r>
              <a:rPr lang="en-GB" sz="8000" b="1" dirty="0" err="1">
                <a:latin typeface="Times New Roman" panose="02020603050405020304" pitchFamily="18" charset="0"/>
              </a:rPr>
              <a:t>Eny</a:t>
            </a:r>
            <a:r>
              <a:rPr lang="en-GB" sz="8000" b="1" dirty="0">
                <a:latin typeface="Times New Roman" panose="02020603050405020304" pitchFamily="18" charset="0"/>
              </a:rPr>
              <a:t> </a:t>
            </a:r>
            <a:r>
              <a:rPr lang="en-GB" sz="8000" b="1" dirty="0" err="1">
                <a:latin typeface="Times New Roman" panose="02020603050405020304" pitchFamily="18" charset="0"/>
              </a:rPr>
              <a:t>tsara</a:t>
            </a:r>
            <a:r>
              <a:rPr lang="en-GB" sz="8000" b="1" dirty="0">
                <a:latin typeface="Times New Roman" panose="02020603050405020304" pitchFamily="18" charset="0"/>
              </a:rPr>
              <a:t> </a:t>
            </a:r>
            <a:r>
              <a:rPr lang="en-GB" sz="8000" b="1" dirty="0" err="1">
                <a:latin typeface="Times New Roman" panose="02020603050405020304" pitchFamily="18" charset="0"/>
              </a:rPr>
              <a:t>ho</a:t>
            </a:r>
            <a:r>
              <a:rPr lang="en-GB" sz="8000" b="1" dirty="0">
                <a:latin typeface="Times New Roman" panose="02020603050405020304" pitchFamily="18" charset="0"/>
              </a:rPr>
              <a:t> </a:t>
            </a:r>
            <a:r>
              <a:rPr lang="en-GB" sz="8000" b="1" dirty="0" err="1">
                <a:latin typeface="Times New Roman" panose="02020603050405020304" pitchFamily="18" charset="0"/>
              </a:rPr>
              <a:t>tsaroana</a:t>
            </a:r>
            <a:endParaRPr lang="fr-FR" sz="8000" b="1" dirty="0">
              <a:latin typeface="Times New Roman" panose="02020603050405020304" pitchFamily="18" charset="0"/>
            </a:endParaRPr>
          </a:p>
          <a:p>
            <a:pPr algn="ctr"/>
            <a:r>
              <a:rPr lang="en-GB" sz="8000" b="1" dirty="0">
                <a:latin typeface="Times New Roman" panose="02020603050405020304" pitchFamily="18" charset="0"/>
              </a:rPr>
              <a:t>   </a:t>
            </a:r>
            <a:r>
              <a:rPr lang="en-GB" sz="8000" b="1" dirty="0" err="1">
                <a:latin typeface="Times New Roman" panose="02020603050405020304" pitchFamily="18" charset="0"/>
              </a:rPr>
              <a:t>Ireo</a:t>
            </a:r>
            <a:r>
              <a:rPr lang="en-GB" sz="8000" b="1" dirty="0">
                <a:latin typeface="Times New Roman" panose="02020603050405020304" pitchFamily="18" charset="0"/>
              </a:rPr>
              <a:t> </a:t>
            </a:r>
            <a:r>
              <a:rPr lang="en-GB" sz="8000" b="1" dirty="0" err="1">
                <a:latin typeface="Times New Roman" panose="02020603050405020304" pitchFamily="18" charset="0"/>
              </a:rPr>
              <a:t>adidy</a:t>
            </a:r>
            <a:r>
              <a:rPr lang="en-GB" sz="8000" b="1" dirty="0">
                <a:latin typeface="Times New Roman" panose="02020603050405020304" pitchFamily="18" charset="0"/>
              </a:rPr>
              <a:t> </a:t>
            </a:r>
            <a:r>
              <a:rPr lang="en-GB" sz="8000" b="1" dirty="0" err="1">
                <a:latin typeface="Times New Roman" panose="02020603050405020304" pitchFamily="18" charset="0"/>
              </a:rPr>
              <a:t>nokoloina</a:t>
            </a:r>
            <a:endParaRPr lang="fr-FR" sz="8000" b="1" dirty="0">
              <a:latin typeface="Times New Roman" panose="02020603050405020304" pitchFamily="18" charset="0"/>
            </a:endParaRPr>
          </a:p>
          <a:p>
            <a:pPr algn="ctr"/>
            <a:r>
              <a:rPr lang="en-GB" sz="8000" b="1" dirty="0">
                <a:latin typeface="Times New Roman" panose="02020603050405020304" pitchFamily="18" charset="0"/>
              </a:rPr>
              <a:t>   </a:t>
            </a:r>
            <a:r>
              <a:rPr lang="en-GB" sz="8000" b="1" dirty="0" err="1">
                <a:latin typeface="Times New Roman" panose="02020603050405020304" pitchFamily="18" charset="0"/>
              </a:rPr>
              <a:t>Maro</a:t>
            </a:r>
            <a:r>
              <a:rPr lang="en-GB" sz="8000" b="1" dirty="0">
                <a:latin typeface="Times New Roman" panose="02020603050405020304" pitchFamily="18" charset="0"/>
              </a:rPr>
              <a:t> </a:t>
            </a:r>
            <a:r>
              <a:rPr lang="en-GB" sz="8000" b="1" dirty="0" err="1">
                <a:latin typeface="Times New Roman" panose="02020603050405020304" pitchFamily="18" charset="0"/>
              </a:rPr>
              <a:t>koa</a:t>
            </a:r>
            <a:r>
              <a:rPr lang="en-GB" sz="8000" b="1" dirty="0">
                <a:latin typeface="Times New Roman" panose="02020603050405020304" pitchFamily="18" charset="0"/>
              </a:rPr>
              <a:t> no </a:t>
            </a:r>
            <a:r>
              <a:rPr lang="en-GB" sz="8000" b="1" dirty="0" err="1">
                <a:latin typeface="Times New Roman" panose="02020603050405020304" pitchFamily="18" charset="0"/>
              </a:rPr>
              <a:t>tsy</a:t>
            </a:r>
            <a:r>
              <a:rPr lang="en-GB" sz="8000" b="1" dirty="0">
                <a:latin typeface="Times New Roman" panose="02020603050405020304" pitchFamily="18" charset="0"/>
              </a:rPr>
              <a:t> </a:t>
            </a:r>
            <a:r>
              <a:rPr lang="en-GB" sz="8000" b="1" dirty="0" err="1">
                <a:latin typeface="Times New Roman" panose="02020603050405020304" pitchFamily="18" charset="0"/>
              </a:rPr>
              <a:t>tontosa</a:t>
            </a:r>
            <a:endParaRPr lang="fr-FR" sz="8000" b="1" dirty="0">
              <a:latin typeface="Times New Roman" panose="02020603050405020304" pitchFamily="18" charset="0"/>
            </a:endParaRPr>
          </a:p>
          <a:p>
            <a:pPr algn="ctr"/>
            <a:r>
              <a:rPr lang="en-GB" sz="8000" b="1" dirty="0">
                <a:latin typeface="Times New Roman" panose="02020603050405020304" pitchFamily="18" charset="0"/>
              </a:rPr>
              <a:t>   </a:t>
            </a:r>
            <a:r>
              <a:rPr lang="en-GB" sz="8000" b="1" dirty="0" err="1">
                <a:latin typeface="Times New Roman" panose="02020603050405020304" pitchFamily="18" charset="0"/>
              </a:rPr>
              <a:t>Nampitsotra</a:t>
            </a:r>
            <a:r>
              <a:rPr lang="en-GB" sz="8000" b="1" dirty="0">
                <a:latin typeface="Times New Roman" panose="02020603050405020304" pitchFamily="18" charset="0"/>
              </a:rPr>
              <a:t> </a:t>
            </a:r>
            <a:r>
              <a:rPr lang="en-GB" sz="8000" b="1" dirty="0" err="1">
                <a:latin typeface="Times New Roman" panose="02020603050405020304" pitchFamily="18" charset="0"/>
              </a:rPr>
              <a:t>ny</a:t>
            </a:r>
            <a:r>
              <a:rPr lang="en-GB" sz="8000" b="1" dirty="0">
                <a:latin typeface="Times New Roman" panose="02020603050405020304" pitchFamily="18" charset="0"/>
              </a:rPr>
              <a:t> </a:t>
            </a:r>
            <a:r>
              <a:rPr lang="en-GB" sz="8000" b="1" dirty="0" err="1">
                <a:latin typeface="Times New Roman" panose="02020603050405020304" pitchFamily="18" charset="0"/>
              </a:rPr>
              <a:t>kanosa</a:t>
            </a:r>
            <a:endParaRPr lang="fr-FR" sz="8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9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05840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effectLst/>
                <a:latin typeface="Times New Roman" panose="02020603050405020304" pitchFamily="18" charset="0"/>
              </a:rPr>
              <a:t> </a:t>
            </a:r>
            <a:r>
              <a:rPr lang="en-GB" sz="8000" i="1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Mitsangàna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sahia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!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sahia</a:t>
            </a:r>
            <a:endParaRPr lang="fr-FR" sz="8000" b="1" i="1" dirty="0" smtClean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ctr"/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Mijoroa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mitoria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mitoria</a:t>
            </a:r>
            <a:endParaRPr lang="fr-FR" sz="8000" b="1" i="1" dirty="0" smtClean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ctr"/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Aza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kivy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sanatria</a:t>
            </a:r>
            <a:endParaRPr lang="fr-FR" sz="8000" b="1" i="1" dirty="0" smtClean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ctr"/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Fa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aminao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Kristy.</a:t>
            </a:r>
            <a:endParaRPr lang="fr-FR" sz="8000" b="1" i="1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878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29640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 </a:t>
            </a:r>
            <a:r>
              <a:rPr lang="en-GB" sz="8000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3 </a:t>
            </a:r>
            <a:r>
              <a:rPr lang="en-GB" sz="8000" b="1" dirty="0" err="1" smtClean="0">
                <a:latin typeface="Times New Roman" panose="02020603050405020304" pitchFamily="18" charset="0"/>
              </a:rPr>
              <a:t>Aoka</a:t>
            </a:r>
            <a:r>
              <a:rPr lang="en-GB" sz="8000" b="1" dirty="0" smtClean="0">
                <a:latin typeface="Times New Roman" panose="02020603050405020304" pitchFamily="18" charset="0"/>
              </a:rPr>
              <a:t> </a:t>
            </a:r>
            <a:r>
              <a:rPr lang="en-GB" sz="8000" b="1" dirty="0" err="1">
                <a:latin typeface="Times New Roman" panose="02020603050405020304" pitchFamily="18" charset="0"/>
              </a:rPr>
              <a:t>hiezaka</a:t>
            </a:r>
            <a:r>
              <a:rPr lang="en-GB" sz="8000" b="1" dirty="0">
                <a:latin typeface="Times New Roman" panose="02020603050405020304" pitchFamily="18" charset="0"/>
              </a:rPr>
              <a:t> </a:t>
            </a:r>
            <a:r>
              <a:rPr lang="en-GB" sz="8000" b="1" dirty="0" err="1">
                <a:latin typeface="Times New Roman" panose="02020603050405020304" pitchFamily="18" charset="0"/>
              </a:rPr>
              <a:t>hatrany</a:t>
            </a:r>
            <a:endParaRPr lang="fr-FR" sz="8000" b="1" dirty="0">
              <a:latin typeface="Times New Roman" panose="02020603050405020304" pitchFamily="18" charset="0"/>
            </a:endParaRPr>
          </a:p>
          <a:p>
            <a:pPr algn="ctr"/>
            <a:r>
              <a:rPr lang="en-GB" sz="8000" b="1" dirty="0">
                <a:latin typeface="Times New Roman" panose="02020603050405020304" pitchFamily="18" charset="0"/>
              </a:rPr>
              <a:t> </a:t>
            </a:r>
            <a:r>
              <a:rPr lang="en-GB" sz="8000" b="1" dirty="0" err="1" smtClean="0">
                <a:latin typeface="Times New Roman" panose="02020603050405020304" pitchFamily="18" charset="0"/>
              </a:rPr>
              <a:t>Mba</a:t>
            </a:r>
            <a:r>
              <a:rPr lang="en-GB" sz="8000" b="1" dirty="0" smtClean="0">
                <a:latin typeface="Times New Roman" panose="02020603050405020304" pitchFamily="18" charset="0"/>
              </a:rPr>
              <a:t> </a:t>
            </a:r>
            <a:r>
              <a:rPr lang="en-GB" sz="8000" b="1" dirty="0" err="1">
                <a:latin typeface="Times New Roman" panose="02020603050405020304" pitchFamily="18" charset="0"/>
              </a:rPr>
              <a:t>hanamarina</a:t>
            </a:r>
            <a:r>
              <a:rPr lang="en-GB" sz="8000" b="1" dirty="0">
                <a:latin typeface="Times New Roman" panose="02020603050405020304" pitchFamily="18" charset="0"/>
              </a:rPr>
              <a:t> </a:t>
            </a:r>
            <a:r>
              <a:rPr lang="en-GB" sz="8000" b="1" dirty="0" err="1">
                <a:latin typeface="Times New Roman" panose="02020603050405020304" pitchFamily="18" charset="0"/>
              </a:rPr>
              <a:t>izany</a:t>
            </a:r>
            <a:endParaRPr lang="fr-FR" sz="8000" b="1" dirty="0">
              <a:latin typeface="Times New Roman" panose="02020603050405020304" pitchFamily="18" charset="0"/>
            </a:endParaRPr>
          </a:p>
          <a:p>
            <a:pPr algn="ctr"/>
            <a:r>
              <a:rPr lang="en-GB" sz="8000" b="1" dirty="0">
                <a:latin typeface="Times New Roman" panose="02020603050405020304" pitchFamily="18" charset="0"/>
              </a:rPr>
              <a:t> </a:t>
            </a:r>
            <a:r>
              <a:rPr lang="en-GB" sz="8000" b="1" dirty="0" err="1" smtClean="0">
                <a:latin typeface="Times New Roman" panose="02020603050405020304" pitchFamily="18" charset="0"/>
              </a:rPr>
              <a:t>Fa</a:t>
            </a:r>
            <a:r>
              <a:rPr lang="en-GB" sz="8000" b="1" dirty="0" smtClean="0">
                <a:latin typeface="Times New Roman" panose="02020603050405020304" pitchFamily="18" charset="0"/>
              </a:rPr>
              <a:t> </a:t>
            </a:r>
            <a:r>
              <a:rPr lang="en-GB" sz="8000" b="1" dirty="0" err="1">
                <a:latin typeface="Times New Roman" panose="02020603050405020304" pitchFamily="18" charset="0"/>
              </a:rPr>
              <a:t>hipetra</a:t>
            </a:r>
            <a:r>
              <a:rPr lang="en-GB" sz="8000" b="1" dirty="0">
                <a:latin typeface="Times New Roman" panose="02020603050405020304" pitchFamily="18" charset="0"/>
              </a:rPr>
              <a:t> </a:t>
            </a:r>
            <a:r>
              <a:rPr lang="en-GB" sz="8000" b="1" dirty="0" err="1">
                <a:latin typeface="Times New Roman" panose="02020603050405020304" pitchFamily="18" charset="0"/>
              </a:rPr>
              <a:t>ho</a:t>
            </a:r>
            <a:r>
              <a:rPr lang="en-GB" sz="8000" b="1" dirty="0">
                <a:latin typeface="Times New Roman" panose="02020603050405020304" pitchFamily="18" charset="0"/>
              </a:rPr>
              <a:t> </a:t>
            </a:r>
            <a:r>
              <a:rPr lang="en-GB" sz="8000" b="1" dirty="0" err="1">
                <a:latin typeface="Times New Roman" panose="02020603050405020304" pitchFamily="18" charset="0"/>
              </a:rPr>
              <a:t>tantara</a:t>
            </a:r>
            <a:endParaRPr lang="fr-FR" sz="8000" b="1" dirty="0">
              <a:latin typeface="Times New Roman" panose="02020603050405020304" pitchFamily="18" charset="0"/>
            </a:endParaRPr>
          </a:p>
          <a:p>
            <a:pPr algn="ctr"/>
            <a:r>
              <a:rPr lang="en-GB" sz="8000" b="1" dirty="0">
                <a:latin typeface="Times New Roman" panose="02020603050405020304" pitchFamily="18" charset="0"/>
              </a:rPr>
              <a:t>  </a:t>
            </a:r>
            <a:r>
              <a:rPr lang="en-GB" sz="7200" b="1" dirty="0" err="1" smtClean="0">
                <a:latin typeface="Times New Roman" panose="02020603050405020304" pitchFamily="18" charset="0"/>
              </a:rPr>
              <a:t>Ho</a:t>
            </a:r>
            <a:r>
              <a:rPr lang="en-GB" sz="7200" b="1" dirty="0" smtClean="0">
                <a:latin typeface="Times New Roman" panose="02020603050405020304" pitchFamily="18" charset="0"/>
              </a:rPr>
              <a:t> </a:t>
            </a:r>
            <a:r>
              <a:rPr lang="en-GB" sz="7200" b="1" dirty="0" err="1">
                <a:latin typeface="Times New Roman" panose="02020603050405020304" pitchFamily="18" charset="0"/>
              </a:rPr>
              <a:t>an’ny</a:t>
            </a:r>
            <a:r>
              <a:rPr lang="en-GB" sz="7200" b="1" dirty="0">
                <a:latin typeface="Times New Roman" panose="02020603050405020304" pitchFamily="18" charset="0"/>
              </a:rPr>
              <a:t> </a:t>
            </a:r>
            <a:r>
              <a:rPr lang="en-GB" sz="7200" b="1" dirty="0" err="1">
                <a:latin typeface="Times New Roman" panose="02020603050405020304" pitchFamily="18" charset="0"/>
              </a:rPr>
              <a:t>zanak’aman</a:t>
            </a:r>
            <a:r>
              <a:rPr lang="en-GB" sz="7200" b="1" dirty="0">
                <a:latin typeface="Times New Roman" panose="02020603050405020304" pitchFamily="18" charset="0"/>
              </a:rPr>
              <a:t>-para.</a:t>
            </a:r>
            <a:endParaRPr lang="fr-FR" sz="72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05840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smtClean="0">
                <a:effectLst/>
                <a:latin typeface="Times New Roman" panose="02020603050405020304" pitchFamily="18" charset="0"/>
              </a:rPr>
              <a:t> </a:t>
            </a:r>
            <a:r>
              <a:rPr lang="en-GB" sz="8000" i="1" dirty="0" smtClean="0"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Mitsangàna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sahia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!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sahia</a:t>
            </a:r>
            <a:endParaRPr lang="fr-FR" sz="8000" b="1" i="1" dirty="0" smtClean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ctr"/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Mijoroa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mitoria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mitoria</a:t>
            </a:r>
            <a:endParaRPr lang="fr-FR" sz="8000" b="1" i="1" dirty="0" smtClean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ctr"/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Aza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kivy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sanatria</a:t>
            </a:r>
            <a:endParaRPr lang="fr-FR" sz="8000" b="1" i="1" dirty="0" smtClean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ctr"/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Fa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8000" b="1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aminao</a:t>
            </a:r>
            <a:r>
              <a:rPr lang="en-GB" sz="8000" b="1" i="1" dirty="0" smtClean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Kristy.</a:t>
            </a:r>
            <a:endParaRPr lang="fr-FR" sz="8000" b="1" i="1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98915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47</Words>
  <Application>Microsoft Office PowerPoint</Application>
  <PresentationFormat>Grand écran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Thème Office</vt:lpstr>
      <vt:lpstr>FF 38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Solofo</cp:lastModifiedBy>
  <cp:revision>2</cp:revision>
  <dcterms:created xsi:type="dcterms:W3CDTF">2014-08-30T08:12:51Z</dcterms:created>
  <dcterms:modified xsi:type="dcterms:W3CDTF">2014-08-30T08:27:03Z</dcterms:modified>
</cp:coreProperties>
</file>