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5" r:id="rId5"/>
    <p:sldId id="259" r:id="rId6"/>
    <p:sldId id="262" r:id="rId7"/>
    <p:sldId id="266" r:id="rId8"/>
    <p:sldId id="267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60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13780-F5A4-4BD7-92B0-26FC97E1BBA8}" type="datetimeFigureOut">
              <a:rPr lang="fr-FR" smtClean="0"/>
              <a:pPr/>
              <a:t>14/10/2018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F0167-CDBD-4A71-A4F6-1788F1BC72D9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9576" y="1124744"/>
            <a:ext cx="7458100" cy="1643075"/>
          </a:xfrm>
        </p:spPr>
        <p:txBody>
          <a:bodyPr>
            <a:noAutofit/>
          </a:bodyPr>
          <a:lstStyle/>
          <a:p>
            <a:r>
              <a:rPr lang="en-GB" sz="16600" b="1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Tekton Pro" panose="020F0603020208020904" pitchFamily="34" charset="0"/>
              </a:rPr>
              <a:t>FF 39</a:t>
            </a:r>
            <a:endParaRPr lang="fr-FR" sz="16600" b="1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Tekton Pro" panose="020F0603020208020904" pitchFamily="34" charset="0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0" y="3861048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ekton Pro" panose="020F0603020208020904" pitchFamily="34" charset="0"/>
              </a:rPr>
              <a:t>Ray ô ! </a:t>
            </a:r>
            <a:r>
              <a:rPr lang="en-GB" sz="9600" b="1" i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ekton Pro" panose="020F0603020208020904" pitchFamily="34" charset="0"/>
              </a:rPr>
              <a:t>mba</a:t>
            </a:r>
            <a:r>
              <a:rPr lang="en-GB" sz="9600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ekton Pro" panose="020F0603020208020904" pitchFamily="34" charset="0"/>
              </a:rPr>
              <a:t> </a:t>
            </a:r>
            <a:r>
              <a:rPr lang="en-GB" sz="9600" b="1" i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ekton Pro" panose="020F0603020208020904" pitchFamily="34" charset="0"/>
              </a:rPr>
              <a:t>faniriako</a:t>
            </a:r>
            <a:endParaRPr lang="fr-FR" sz="96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0043"/>
            <a:ext cx="12192000" cy="6000792"/>
          </a:xfrm>
        </p:spPr>
        <p:txBody>
          <a:bodyPr>
            <a:normAutofit fontScale="90000"/>
          </a:bodyPr>
          <a:lstStyle/>
          <a:p>
            <a:r>
              <a:rPr lang="en-GB" sz="8800" b="1" dirty="0" smtClean="0">
                <a:latin typeface="Tekton Pro" panose="020F0603020208020904" pitchFamily="34" charset="0"/>
              </a:rPr>
              <a:t>1- </a:t>
            </a:r>
            <a:r>
              <a:rPr lang="en-GB" sz="8800" b="1" dirty="0">
                <a:latin typeface="Tekton Pro" panose="020F0603020208020904" pitchFamily="34" charset="0"/>
              </a:rPr>
              <a:t>Ray ô ! </a:t>
            </a:r>
            <a:r>
              <a:rPr lang="en-GB" sz="8800" b="1" dirty="0" err="1">
                <a:latin typeface="Tekton Pro" panose="020F0603020208020904" pitchFamily="34" charset="0"/>
              </a:rPr>
              <a:t>mba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faniriako</a:t>
            </a:r>
            <a:r>
              <a:rPr lang="en-GB" sz="8800" b="1" dirty="0" smtClean="0">
                <a:latin typeface="Tekton Pro" panose="020F0603020208020904" pitchFamily="34" charset="0"/>
              </a:rPr>
              <a:t/>
            </a:r>
            <a:br>
              <a:rPr lang="en-GB" sz="8800" b="1" dirty="0" smtClean="0">
                <a:latin typeface="Tekton Pro" panose="020F0603020208020904" pitchFamily="34" charset="0"/>
              </a:rPr>
            </a:br>
            <a:r>
              <a:rPr lang="en-GB" sz="8800" b="1" dirty="0">
                <a:latin typeface="Tekton Pro" panose="020F0603020208020904" pitchFamily="34" charset="0"/>
              </a:rPr>
              <a:t>   </a:t>
            </a:r>
            <a:r>
              <a:rPr lang="en-GB" sz="8800" b="1" dirty="0" err="1">
                <a:latin typeface="Tekton Pro" panose="020F0603020208020904" pitchFamily="34" charset="0"/>
              </a:rPr>
              <a:t>Raha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toa</a:t>
            </a:r>
            <a:r>
              <a:rPr lang="en-GB" sz="8800" b="1" dirty="0">
                <a:latin typeface="Tekton Pro" panose="020F0603020208020904" pitchFamily="34" charset="0"/>
              </a:rPr>
              <a:t> ka </a:t>
            </a:r>
            <a:r>
              <a:rPr lang="en-GB" sz="8800" b="1" dirty="0" err="1">
                <a:latin typeface="Tekton Pro" panose="020F0603020208020904" pitchFamily="34" charset="0"/>
              </a:rPr>
              <a:t>sitrakao</a:t>
            </a:r>
            <a:r>
              <a:rPr lang="en-GB" sz="8800" b="1" dirty="0" smtClean="0">
                <a:latin typeface="Tekton Pro" panose="020F0603020208020904" pitchFamily="34" charset="0"/>
              </a:rPr>
              <a:t/>
            </a:r>
            <a:br>
              <a:rPr lang="en-GB" sz="8800" b="1" dirty="0" smtClean="0">
                <a:latin typeface="Tekton Pro" panose="020F0603020208020904" pitchFamily="34" charset="0"/>
              </a:rPr>
            </a:br>
            <a:r>
              <a:rPr lang="en-GB" sz="8800" b="1" dirty="0">
                <a:latin typeface="Tekton Pro" panose="020F0603020208020904" pitchFamily="34" charset="0"/>
              </a:rPr>
              <a:t>   </a:t>
            </a:r>
            <a:r>
              <a:rPr lang="en-GB" sz="8800" b="1" dirty="0" err="1">
                <a:latin typeface="Tekton Pro" panose="020F0603020208020904" pitchFamily="34" charset="0"/>
              </a:rPr>
              <a:t>Ny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handova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lanitra</a:t>
            </a:r>
            <a:r>
              <a:rPr lang="en-GB" sz="8800" b="1" dirty="0" smtClean="0">
                <a:latin typeface="Tekton Pro" panose="020F0603020208020904" pitchFamily="34" charset="0"/>
              </a:rPr>
              <a:t/>
            </a:r>
            <a:br>
              <a:rPr lang="en-GB" sz="8800" b="1" dirty="0" smtClean="0">
                <a:latin typeface="Tekton Pro" panose="020F0603020208020904" pitchFamily="34" charset="0"/>
              </a:rPr>
            </a:br>
            <a:r>
              <a:rPr lang="en-GB" sz="8800" b="1" dirty="0">
                <a:latin typeface="Tekton Pro" panose="020F0603020208020904" pitchFamily="34" charset="0"/>
              </a:rPr>
              <a:t>   </a:t>
            </a:r>
            <a:r>
              <a:rPr lang="en-GB" sz="8800" b="1" dirty="0" err="1">
                <a:latin typeface="Tekton Pro" panose="020F0603020208020904" pitchFamily="34" charset="0"/>
              </a:rPr>
              <a:t>Dieny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ety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smtClean="0">
                <a:latin typeface="Tekton Pro" panose="020F0603020208020904" pitchFamily="34" charset="0"/>
              </a:rPr>
              <a:t>an-</a:t>
            </a:r>
            <a:r>
              <a:rPr lang="en-GB" sz="8800" b="1" dirty="0" err="1" smtClean="0">
                <a:latin typeface="Tekton Pro" panose="020F0603020208020904" pitchFamily="34" charset="0"/>
              </a:rPr>
              <a:t>tany</a:t>
            </a:r>
            <a:r>
              <a:rPr lang="en-GB" sz="8800" b="1" dirty="0" smtClean="0">
                <a:latin typeface="Tekton Pro" panose="020F0603020208020904" pitchFamily="34" charset="0"/>
              </a:rPr>
              <a:t>  </a:t>
            </a:r>
            <a:endParaRPr lang="fr-FR" sz="8800" b="1" dirty="0">
              <a:latin typeface="Tekton Pro" panose="020F06030202080209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00043"/>
            <a:ext cx="12192000" cy="6000792"/>
          </a:xfrm>
        </p:spPr>
        <p:txBody>
          <a:bodyPr>
            <a:normAutofit/>
          </a:bodyPr>
          <a:lstStyle/>
          <a:p>
            <a:r>
              <a:rPr lang="en-GB" sz="8800" b="1" dirty="0" err="1" smtClean="0">
                <a:latin typeface="Tekton Pro" panose="020F0603020208020904" pitchFamily="34" charset="0"/>
              </a:rPr>
              <a:t>Kanefa</a:t>
            </a:r>
            <a:r>
              <a:rPr lang="en-GB" sz="8800" b="1" dirty="0" smtClean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tsy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izaho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irery</a:t>
            </a:r>
            <a:r>
              <a:rPr lang="en-GB" sz="8800" b="1" dirty="0" smtClean="0">
                <a:latin typeface="Tekton Pro" panose="020F0603020208020904" pitchFamily="34" charset="0"/>
              </a:rPr>
              <a:t/>
            </a:r>
            <a:br>
              <a:rPr lang="en-GB" sz="8800" b="1" dirty="0" smtClean="0">
                <a:latin typeface="Tekton Pro" panose="020F0603020208020904" pitchFamily="34" charset="0"/>
              </a:rPr>
            </a:br>
            <a:r>
              <a:rPr lang="en-GB" sz="8800" b="1" dirty="0" smtClean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F’ireo</a:t>
            </a:r>
            <a:r>
              <a:rPr lang="en-GB" sz="8800" b="1" dirty="0">
                <a:latin typeface="Tekton Pro" panose="020F0603020208020904" pitchFamily="34" charset="0"/>
              </a:rPr>
              <a:t> ‘</a:t>
            </a:r>
            <a:r>
              <a:rPr lang="en-GB" sz="8800" b="1" dirty="0" err="1">
                <a:latin typeface="Tekton Pro" panose="020F0603020208020904" pitchFamily="34" charset="0"/>
              </a:rPr>
              <a:t>zay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mino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 smtClean="0">
                <a:latin typeface="Tekton Pro" panose="020F0603020208020904" pitchFamily="34" charset="0"/>
              </a:rPr>
              <a:t>Anao</a:t>
            </a:r>
            <a:r>
              <a:rPr lang="en-GB" sz="8800" b="1" dirty="0">
                <a:latin typeface="Tekton Pro" panose="020F0603020208020904" pitchFamily="34" charset="0"/>
              </a:rPr>
              <a:t/>
            </a:r>
            <a:br>
              <a:rPr lang="en-GB" sz="8800" b="1" dirty="0">
                <a:latin typeface="Tekton Pro" panose="020F0603020208020904" pitchFamily="34" charset="0"/>
              </a:rPr>
            </a:br>
            <a:r>
              <a:rPr lang="en-GB" sz="8800" b="1" dirty="0" smtClean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Hiaraka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amiko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smtClean="0">
                <a:latin typeface="Tekton Pro" panose="020F0603020208020904" pitchFamily="34" charset="0"/>
              </a:rPr>
              <a:t/>
            </a:r>
            <a:br>
              <a:rPr lang="en-GB" sz="8800" b="1" dirty="0" smtClean="0">
                <a:latin typeface="Tekton Pro" panose="020F0603020208020904" pitchFamily="34" charset="0"/>
              </a:rPr>
            </a:br>
            <a:r>
              <a:rPr lang="en-GB" sz="8800" b="1" dirty="0" err="1" smtClean="0">
                <a:latin typeface="Tekton Pro" panose="020F0603020208020904" pitchFamily="34" charset="0"/>
              </a:rPr>
              <a:t>Hatrany</a:t>
            </a:r>
            <a:r>
              <a:rPr lang="en-GB" sz="8800" b="1" dirty="0" smtClean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hatrany</a:t>
            </a:r>
            <a:r>
              <a:rPr lang="en-GB" sz="8800" b="1" dirty="0" smtClean="0">
                <a:latin typeface="Tekton Pro" panose="020F0603020208020904" pitchFamily="34" charset="0"/>
              </a:rPr>
              <a:t>.</a:t>
            </a:r>
            <a:endParaRPr lang="fr-FR" sz="8800" b="1" dirty="0">
              <a:latin typeface="Tekton Pro" panose="020F06030202080209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559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GB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Endrey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fiainanay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anilan-dRay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Tompo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Fanahy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Iraisana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avokoa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‘reo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asa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soa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fo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loha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Ray 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ô !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Nahoana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moa e !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Raha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atomboka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anio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?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143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640" y="404664"/>
            <a:ext cx="12192000" cy="6000792"/>
          </a:xfrm>
        </p:spPr>
        <p:txBody>
          <a:bodyPr>
            <a:normAutofit fontScale="90000"/>
          </a:bodyPr>
          <a:lstStyle/>
          <a:p>
            <a:r>
              <a:rPr lang="en-GB" sz="8800" b="1" dirty="0" smtClean="0">
                <a:latin typeface="Tekton Pro" panose="020F0603020208020904" pitchFamily="34" charset="0"/>
              </a:rPr>
              <a:t>2- </a:t>
            </a:r>
            <a:r>
              <a:rPr lang="en-GB" sz="8800" b="1" dirty="0">
                <a:latin typeface="Tekton Pro" panose="020F0603020208020904" pitchFamily="34" charset="0"/>
              </a:rPr>
              <a:t>Ray ô ! </a:t>
            </a:r>
            <a:r>
              <a:rPr lang="en-GB" sz="8800" b="1" dirty="0" err="1">
                <a:latin typeface="Tekton Pro" panose="020F0603020208020904" pitchFamily="34" charset="0"/>
              </a:rPr>
              <a:t>mba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faniriako</a:t>
            </a:r>
            <a:r>
              <a:rPr lang="en-GB" sz="8800" b="1" dirty="0" smtClean="0">
                <a:latin typeface="Tekton Pro" panose="020F0603020208020904" pitchFamily="34" charset="0"/>
              </a:rPr>
              <a:t/>
            </a:r>
            <a:br>
              <a:rPr lang="en-GB" sz="8800" b="1" dirty="0" smtClean="0">
                <a:latin typeface="Tekton Pro" panose="020F0603020208020904" pitchFamily="34" charset="0"/>
              </a:rPr>
            </a:br>
            <a:r>
              <a:rPr lang="en-GB" sz="8800" b="1" dirty="0">
                <a:latin typeface="Tekton Pro" panose="020F0603020208020904" pitchFamily="34" charset="0"/>
              </a:rPr>
              <a:t>   </a:t>
            </a:r>
            <a:r>
              <a:rPr lang="en-GB" sz="8800" b="1" dirty="0" err="1">
                <a:latin typeface="Tekton Pro" panose="020F0603020208020904" pitchFamily="34" charset="0"/>
              </a:rPr>
              <a:t>Raha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toa</a:t>
            </a:r>
            <a:r>
              <a:rPr lang="en-GB" sz="8800" b="1" dirty="0">
                <a:latin typeface="Tekton Pro" panose="020F0603020208020904" pitchFamily="34" charset="0"/>
              </a:rPr>
              <a:t> ka </a:t>
            </a:r>
            <a:r>
              <a:rPr lang="en-GB" sz="8800" b="1" dirty="0" err="1">
                <a:latin typeface="Tekton Pro" panose="020F0603020208020904" pitchFamily="34" charset="0"/>
              </a:rPr>
              <a:t>sitrakao</a:t>
            </a:r>
            <a:r>
              <a:rPr lang="en-GB" sz="8800" b="1" dirty="0" smtClean="0">
                <a:latin typeface="Tekton Pro" panose="020F0603020208020904" pitchFamily="34" charset="0"/>
              </a:rPr>
              <a:t/>
            </a:r>
            <a:br>
              <a:rPr lang="en-GB" sz="8800" b="1" dirty="0" smtClean="0">
                <a:latin typeface="Tekton Pro" panose="020F0603020208020904" pitchFamily="34" charset="0"/>
              </a:rPr>
            </a:br>
            <a:r>
              <a:rPr lang="en-GB" sz="8800" b="1" dirty="0">
                <a:latin typeface="Tekton Pro" panose="020F0603020208020904" pitchFamily="34" charset="0"/>
              </a:rPr>
              <a:t>   </a:t>
            </a:r>
            <a:r>
              <a:rPr lang="en-GB" sz="8800" b="1" dirty="0" err="1">
                <a:latin typeface="Tekton Pro" panose="020F0603020208020904" pitchFamily="34" charset="0"/>
              </a:rPr>
              <a:t>Ny</a:t>
            </a:r>
            <a:r>
              <a:rPr lang="en-GB" sz="8800" b="1" dirty="0">
                <a:latin typeface="Tekton Pro" panose="020F0603020208020904" pitchFamily="34" charset="0"/>
              </a:rPr>
              <a:t> ho </a:t>
            </a:r>
            <a:r>
              <a:rPr lang="en-GB" sz="8800" b="1" dirty="0" err="1">
                <a:latin typeface="Tekton Pro" panose="020F0603020208020904" pitchFamily="34" charset="0"/>
              </a:rPr>
              <a:t>zanaka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>
                <a:latin typeface="Tekton Pro" panose="020F0603020208020904" pitchFamily="34" charset="0"/>
              </a:rPr>
              <a:t>manoa</a:t>
            </a:r>
            <a:r>
              <a:rPr lang="en-GB" sz="8800" b="1" dirty="0" smtClean="0">
                <a:latin typeface="Tekton Pro" panose="020F0603020208020904" pitchFamily="34" charset="0"/>
              </a:rPr>
              <a:t/>
            </a:r>
            <a:br>
              <a:rPr lang="en-GB" sz="8800" b="1" dirty="0" smtClean="0">
                <a:latin typeface="Tekton Pro" panose="020F0603020208020904" pitchFamily="34" charset="0"/>
              </a:rPr>
            </a:br>
            <a:r>
              <a:rPr lang="en-GB" sz="8800" b="1" dirty="0">
                <a:latin typeface="Tekton Pro" panose="020F0603020208020904" pitchFamily="34" charset="0"/>
              </a:rPr>
              <a:t>   </a:t>
            </a:r>
            <a:r>
              <a:rPr lang="en-GB" sz="8800" b="1" dirty="0" err="1">
                <a:latin typeface="Tekton Pro" panose="020F0603020208020904" pitchFamily="34" charset="0"/>
              </a:rPr>
              <a:t>Feno</a:t>
            </a:r>
            <a:r>
              <a:rPr lang="en-GB" sz="8800" b="1" dirty="0">
                <a:latin typeface="Tekton Pro" panose="020F0603020208020904" pitchFamily="34" charset="0"/>
              </a:rPr>
              <a:t> </a:t>
            </a:r>
            <a:r>
              <a:rPr lang="en-GB" sz="8800" b="1" dirty="0" err="1" smtClean="0">
                <a:latin typeface="Tekton Pro" panose="020F0603020208020904" pitchFamily="34" charset="0"/>
              </a:rPr>
              <a:t>fahendrena</a:t>
            </a:r>
            <a:r>
              <a:rPr lang="en-GB" sz="8800" b="1" dirty="0" smtClean="0">
                <a:latin typeface="Tekton Pro" panose="020F0603020208020904" pitchFamily="34" charset="0"/>
              </a:rPr>
              <a:t>  </a:t>
            </a:r>
            <a:endParaRPr lang="en-GB" sz="8800" b="1" dirty="0">
              <a:latin typeface="Tekton Pro" panose="020F06030202080209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04664"/>
            <a:ext cx="12192000" cy="6000792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   </a:t>
            </a:r>
            <a:r>
              <a:rPr lang="en-GB" sz="8900" b="1" dirty="0" err="1">
                <a:latin typeface="Tekton Pro" panose="020F0603020208020904" pitchFamily="34" charset="0"/>
              </a:rPr>
              <a:t>Hilofo</a:t>
            </a:r>
            <a:r>
              <a:rPr lang="en-GB" sz="8900" b="1" dirty="0">
                <a:latin typeface="Tekton Pro" panose="020F0603020208020904" pitchFamily="34" charset="0"/>
              </a:rPr>
              <a:t> </a:t>
            </a:r>
            <a:r>
              <a:rPr lang="en-GB" sz="8900" b="1" dirty="0" err="1">
                <a:latin typeface="Tekton Pro" panose="020F0603020208020904" pitchFamily="34" charset="0"/>
              </a:rPr>
              <a:t>hatrany</a:t>
            </a:r>
            <a:r>
              <a:rPr lang="en-GB" sz="8900" b="1" dirty="0">
                <a:latin typeface="Tekton Pro" panose="020F0603020208020904" pitchFamily="34" charset="0"/>
              </a:rPr>
              <a:t> </a:t>
            </a:r>
            <a:r>
              <a:rPr lang="en-GB" sz="8900" b="1" dirty="0" err="1">
                <a:latin typeface="Tekton Pro" panose="020F0603020208020904" pitchFamily="34" charset="0"/>
              </a:rPr>
              <a:t>koa</a:t>
            </a:r>
            <a:r>
              <a:rPr lang="en-GB" sz="8900" b="1" dirty="0">
                <a:latin typeface="Tekton Pro" panose="020F0603020208020904" pitchFamily="34" charset="0"/>
              </a:rPr>
              <a:t> </a:t>
            </a:r>
            <a:r>
              <a:rPr lang="en-GB" sz="8900" b="1" dirty="0" err="1">
                <a:latin typeface="Tekton Pro" panose="020F0603020208020904" pitchFamily="34" charset="0"/>
              </a:rPr>
              <a:t>hamita</a:t>
            </a:r>
            <a:r>
              <a:rPr lang="en-GB" sz="8900" b="1" dirty="0" smtClean="0">
                <a:latin typeface="Tekton Pro" panose="020F0603020208020904" pitchFamily="34" charset="0"/>
              </a:rPr>
              <a:t/>
            </a:r>
            <a:br>
              <a:rPr lang="en-GB" sz="8900" b="1" dirty="0" smtClean="0">
                <a:latin typeface="Tekton Pro" panose="020F0603020208020904" pitchFamily="34" charset="0"/>
              </a:rPr>
            </a:br>
            <a:r>
              <a:rPr lang="en-GB" sz="8900" b="1" dirty="0">
                <a:latin typeface="Tekton Pro" panose="020F0603020208020904" pitchFamily="34" charset="0"/>
              </a:rPr>
              <a:t>   </a:t>
            </a:r>
            <a:r>
              <a:rPr lang="en-GB" sz="8900" b="1" dirty="0" err="1">
                <a:latin typeface="Tekton Pro" panose="020F0603020208020904" pitchFamily="34" charset="0"/>
              </a:rPr>
              <a:t>Ireo</a:t>
            </a:r>
            <a:r>
              <a:rPr lang="en-GB" sz="8900" b="1" dirty="0">
                <a:latin typeface="Tekton Pro" panose="020F0603020208020904" pitchFamily="34" charset="0"/>
              </a:rPr>
              <a:t> </a:t>
            </a:r>
            <a:r>
              <a:rPr lang="en-GB" sz="8900" b="1" dirty="0" err="1">
                <a:latin typeface="Tekton Pro" panose="020F0603020208020904" pitchFamily="34" charset="0"/>
              </a:rPr>
              <a:t>asanao</a:t>
            </a:r>
            <a:r>
              <a:rPr lang="en-GB" sz="8900" b="1" dirty="0" smtClean="0">
                <a:latin typeface="Tekton Pro" panose="020F0603020208020904" pitchFamily="34" charset="0"/>
              </a:rPr>
              <a:t/>
            </a:r>
            <a:br>
              <a:rPr lang="en-GB" sz="8900" b="1" dirty="0" smtClean="0">
                <a:latin typeface="Tekton Pro" panose="020F0603020208020904" pitchFamily="34" charset="0"/>
              </a:rPr>
            </a:br>
            <a:r>
              <a:rPr lang="en-GB" sz="8900" b="1" dirty="0">
                <a:latin typeface="Tekton Pro" panose="020F0603020208020904" pitchFamily="34" charset="0"/>
              </a:rPr>
              <a:t>   Ka </a:t>
            </a:r>
            <a:r>
              <a:rPr lang="en-GB" sz="8900" b="1" dirty="0" err="1">
                <a:latin typeface="Tekton Pro" panose="020F0603020208020904" pitchFamily="34" charset="0"/>
              </a:rPr>
              <a:t>tsy</a:t>
            </a:r>
            <a:r>
              <a:rPr lang="en-GB" sz="8900" b="1" dirty="0">
                <a:latin typeface="Tekton Pro" panose="020F0603020208020904" pitchFamily="34" charset="0"/>
              </a:rPr>
              <a:t> </a:t>
            </a:r>
            <a:r>
              <a:rPr lang="en-GB" sz="8900" b="1" dirty="0" err="1">
                <a:latin typeface="Tekton Pro" panose="020F0603020208020904" pitchFamily="34" charset="0"/>
              </a:rPr>
              <a:t>hirehareha</a:t>
            </a:r>
            <a:r>
              <a:rPr lang="en-GB" sz="8900" b="1" dirty="0" smtClean="0">
                <a:latin typeface="Tekton Pro" panose="020F0603020208020904" pitchFamily="34" charset="0"/>
              </a:rPr>
              <a:t/>
            </a:r>
            <a:br>
              <a:rPr lang="en-GB" sz="8900" b="1" dirty="0" smtClean="0">
                <a:latin typeface="Tekton Pro" panose="020F0603020208020904" pitchFamily="34" charset="0"/>
              </a:rPr>
            </a:br>
            <a:r>
              <a:rPr lang="en-GB" sz="8900" b="1" dirty="0">
                <a:latin typeface="Tekton Pro" panose="020F0603020208020904" pitchFamily="34" charset="0"/>
              </a:rPr>
              <a:t>   </a:t>
            </a:r>
            <a:r>
              <a:rPr lang="en-GB" sz="8900" b="1" dirty="0" err="1">
                <a:latin typeface="Tekton Pro" panose="020F0603020208020904" pitchFamily="34" charset="0"/>
              </a:rPr>
              <a:t>Fa</a:t>
            </a:r>
            <a:r>
              <a:rPr lang="en-GB" sz="8900" b="1" dirty="0">
                <a:latin typeface="Tekton Pro" panose="020F0603020208020904" pitchFamily="34" charset="0"/>
              </a:rPr>
              <a:t> </a:t>
            </a:r>
            <a:r>
              <a:rPr lang="en-GB" sz="8900" b="1" dirty="0" err="1">
                <a:latin typeface="Tekton Pro" panose="020F0603020208020904" pitchFamily="34" charset="0"/>
              </a:rPr>
              <a:t>hanetry</a:t>
            </a:r>
            <a:r>
              <a:rPr lang="en-GB" sz="8900" b="1" dirty="0">
                <a:latin typeface="Tekton Pro" panose="020F0603020208020904" pitchFamily="34" charset="0"/>
              </a:rPr>
              <a:t> </a:t>
            </a:r>
            <a:r>
              <a:rPr lang="en-GB" sz="8900" b="1" dirty="0" err="1">
                <a:latin typeface="Tekton Pro" panose="020F0603020208020904" pitchFamily="34" charset="0"/>
              </a:rPr>
              <a:t>tena</a:t>
            </a:r>
            <a:r>
              <a:rPr lang="en-GB" sz="8900" b="1" dirty="0">
                <a:latin typeface="Tekton Pro" panose="020F06030202080209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68613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636912"/>
            <a:ext cx="1219200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GB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Endrey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fiainanay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anilan-dRay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Tompo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Fanahy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Iraisana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avokoa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‘reo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asa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soa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fo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loha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Ray 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ô !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Nahoana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moa e !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Raha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atomboka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anio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?</a:t>
            </a:r>
            <a:endParaRPr lang="fr-FR" sz="7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813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08920"/>
            <a:ext cx="12192000" cy="1143000"/>
          </a:xfrm>
          <a:noFill/>
          <a:ln>
            <a:noFill/>
          </a:ln>
        </p:spPr>
        <p:txBody>
          <a:bodyPr>
            <a:noAutofit/>
          </a:bodyPr>
          <a:lstStyle/>
          <a:p>
            <a:r>
              <a:rPr lang="en-GB" sz="7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Endrey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fiainanay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anilan-dRay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Tompo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Fanahy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Iraisana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avokoa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‘reo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asa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soa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fo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iray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ny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loha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, 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Ray 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ô !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Nahoana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moa e !</a:t>
            </a:r>
            <a:b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</a:b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Raha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atomboka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</a:t>
            </a:r>
            <a:r>
              <a:rPr lang="en-GB" sz="60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anio</a:t>
            </a:r>
            <a:r>
              <a:rPr lang="en-GB" sz="60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ekton Pro" pitchFamily="34" charset="0"/>
              </a:rPr>
              <a:t> ?</a:t>
            </a:r>
            <a:endParaRPr lang="fr-FR" sz="60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ekton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2510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Office PowerPoint</Application>
  <PresentationFormat>Personnalisé</PresentationFormat>
  <Paragraphs>9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FF 39</vt:lpstr>
      <vt:lpstr>1- Ray ô ! mba faniriako    Raha toa ka sitrakao    Ny handova lanitra    Dieny ety an-tany  </vt:lpstr>
      <vt:lpstr>Kanefa tsy izaho irery  F’ireo ‘zay mino Anao  Hiaraka amiko  Hatrany hatrany.</vt:lpstr>
      <vt:lpstr> Endrey ny fiainanay anilan-dRay,  Ny Tompo iray, Fanahy iray,  Iraisana avokoa ‘reo asa soa,  Iray ny fo, iray ny loha,  Ray ô ! Nahoana moa e ! Raha atomboka anio ?</vt:lpstr>
      <vt:lpstr>2- Ray ô ! mba faniriako    Raha toa ka sitrakao    Ny ho zanaka manoa    Feno fahendrena  </vt:lpstr>
      <vt:lpstr>   Hilofo hatrany koa hamita    Ireo asanao    Ka tsy hirehareha    Fa hanetry tena.</vt:lpstr>
      <vt:lpstr> Endrey ny fiainanay anilan-dRay,  Ny Tompo iray, Fanahy iray,  Iraisana avokoa ‘reo asa soa,  Iray ny fo, iray ny loha,  Ray ô ! Nahoana moa e ! Raha atomboka anio ?</vt:lpstr>
      <vt:lpstr> Endrey ny fiainanay anilan-dRay,  Ny Tompo iray, Fanahy iray,  Iraisana avokoa ‘reo asa soa,  Iray ny fo, iray ny loha,  Ray ô ! Nahoana moa e ! Raha atomboka anio 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39</dc:title>
  <dc:creator>Pano</dc:creator>
  <cp:lastModifiedBy>user26</cp:lastModifiedBy>
  <cp:revision>6</cp:revision>
  <dcterms:created xsi:type="dcterms:W3CDTF">2013-03-06T15:10:36Z</dcterms:created>
  <dcterms:modified xsi:type="dcterms:W3CDTF">2018-10-14T07:35:28Z</dcterms:modified>
</cp:coreProperties>
</file>