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0" r:id="rId7"/>
    <p:sldId id="263" r:id="rId8"/>
    <p:sldId id="259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7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58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5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3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3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79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8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3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10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8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8BFC-7F6D-41EE-AEFB-9497E56153C1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50FA-8D35-4F80-A809-C9F6E9707E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8280" y="1320483"/>
            <a:ext cx="9144000" cy="2387600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latin typeface="AR BLANCA" panose="02000000000000000000" pitchFamily="2" charset="0"/>
              </a:rPr>
              <a:t>FF 40 </a:t>
            </a:r>
            <a:endParaRPr lang="fr-FR" sz="19900" b="1" dirty="0">
              <a:latin typeface="AR BLANCA" panose="02000000000000000000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6360" y="4394518"/>
            <a:ext cx="9144000" cy="1655762"/>
          </a:xfrm>
        </p:spPr>
        <p:txBody>
          <a:bodyPr>
            <a:prstTxWarp prst="textChevronInverted">
              <a:avLst/>
            </a:prstTxWarp>
          </a:bodyPr>
          <a:lstStyle/>
          <a:p>
            <a:r>
              <a:rPr lang="fr-FR" b="1" i="1" dirty="0" smtClean="0">
                <a:solidFill>
                  <a:srgbClr val="00B0F0"/>
                </a:solidFill>
                <a:latin typeface="AR BLANCA" panose="02000000000000000000" pitchFamily="2" charset="0"/>
              </a:rPr>
              <a:t>C’ÉTAIT LA NUIT DU SALUT</a:t>
            </a:r>
            <a:endParaRPr lang="fr-FR" b="1" i="1" dirty="0" smtClean="0">
              <a:solidFill>
                <a:srgbClr val="00B0F0"/>
              </a:solidFill>
              <a:effectLst/>
              <a:latin typeface="AR BLANCA" panose="02000000000000000000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31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AR BLANCA" panose="02000000000000000000" pitchFamily="2" charset="0"/>
              </a:rPr>
              <a:t>1 C’était la nuit du salut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</a:t>
            </a:r>
            <a:r>
              <a:rPr lang="fr-FR" sz="7200" b="1" dirty="0" smtClean="0">
                <a:latin typeface="AR BLANCA" panose="02000000000000000000" pitchFamily="2" charset="0"/>
              </a:rPr>
              <a:t>On </a:t>
            </a:r>
            <a:r>
              <a:rPr lang="fr-FR" sz="7200" b="1" dirty="0">
                <a:latin typeface="AR BLANCA" panose="02000000000000000000" pitchFamily="2" charset="0"/>
              </a:rPr>
              <a:t>s’en souvient à présent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</a:t>
            </a:r>
            <a:r>
              <a:rPr lang="fr-FR" sz="7200" b="1" dirty="0" smtClean="0">
                <a:latin typeface="AR BLANCA" panose="02000000000000000000" pitchFamily="2" charset="0"/>
              </a:rPr>
              <a:t>Car </a:t>
            </a:r>
            <a:r>
              <a:rPr lang="fr-FR" sz="7200" b="1" dirty="0">
                <a:latin typeface="AR BLANCA" panose="02000000000000000000" pitchFamily="2" charset="0"/>
              </a:rPr>
              <a:t>le seigneur très riche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latin typeface="AR BLANCA" panose="02000000000000000000" pitchFamily="2" charset="0"/>
              </a:rPr>
              <a:t> </a:t>
            </a:r>
            <a:r>
              <a:rPr lang="fr-FR" sz="7200" b="1" dirty="0">
                <a:latin typeface="AR BLANCA" panose="02000000000000000000" pitchFamily="2" charset="0"/>
              </a:rPr>
              <a:t>Naquit en ce moment-là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latin typeface="AR BLANCA" panose="02000000000000000000" pitchFamily="2" charset="0"/>
              </a:rPr>
              <a:t> </a:t>
            </a:r>
            <a:r>
              <a:rPr lang="fr-FR" sz="7200" b="1" dirty="0">
                <a:latin typeface="AR BLANCA" panose="02000000000000000000" pitchFamily="2" charset="0"/>
              </a:rPr>
              <a:t>C’est un amour fort étonnant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</a:t>
            </a:r>
            <a:r>
              <a:rPr lang="fr-FR" sz="7200" b="1" dirty="0" smtClean="0">
                <a:latin typeface="AR BLANCA" panose="02000000000000000000" pitchFamily="2" charset="0"/>
              </a:rPr>
              <a:t>Que </a:t>
            </a:r>
            <a:r>
              <a:rPr lang="fr-FR" sz="7200" b="1" dirty="0">
                <a:latin typeface="AR BLANCA" panose="02000000000000000000" pitchFamily="2" charset="0"/>
              </a:rPr>
              <a:t>Dieu a bel et </a:t>
            </a:r>
            <a:r>
              <a:rPr lang="fr-FR" sz="7200" b="1" dirty="0" smtClean="0">
                <a:latin typeface="AR BLANCA" panose="02000000000000000000" pitchFamily="2" charset="0"/>
              </a:rPr>
              <a:t>bien montré</a:t>
            </a:r>
            <a:endParaRPr lang="fr-FR" sz="7200" b="1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Le cœur est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rempli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d’ immense gaieté</a:t>
            </a:r>
            <a:endParaRPr lang="fr-FR" sz="7200" b="1" dirty="0" smtClean="0">
              <a:solidFill>
                <a:srgbClr val="0085B4"/>
              </a:solidFill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De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joie, du bonheur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éternel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On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chante tout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haut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la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chanson du Ciel</a:t>
            </a:r>
            <a:endParaRPr lang="fr-FR" sz="7200" b="1" dirty="0" smtClean="0">
              <a:solidFill>
                <a:srgbClr val="0085B4"/>
              </a:solidFill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 </a:t>
            </a:r>
            <a:r>
              <a:rPr lang="fr-FR" sz="7200" b="1" dirty="0" err="1" smtClean="0">
                <a:solidFill>
                  <a:srgbClr val="0085B4"/>
                </a:solidFill>
                <a:latin typeface="AR BLANCA" panose="02000000000000000000" pitchFamily="2" charset="0"/>
              </a:rPr>
              <a:t>Haleluia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 !</a:t>
            </a:r>
            <a:endParaRPr lang="fr-FR" b="1" dirty="0">
              <a:solidFill>
                <a:srgbClr val="0085B4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7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latin typeface="AR BLANCA" panose="02000000000000000000" pitchFamily="2" charset="0"/>
              </a:rPr>
              <a:t>2 C’était la nuit du salut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latin typeface="AR BLANCA" panose="02000000000000000000" pitchFamily="2" charset="0"/>
              </a:rPr>
              <a:t>   On s’en souvient à présent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latin typeface="AR BLANCA" panose="02000000000000000000" pitchFamily="2" charset="0"/>
              </a:rPr>
              <a:t>   J’ai conclu avec le Seigneur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latin typeface="AR BLANCA" panose="02000000000000000000" pitchFamily="2" charset="0"/>
              </a:rPr>
              <a:t>   Le pacte de rédemption</a:t>
            </a:r>
            <a:endParaRPr lang="fr-FR" sz="7200" b="1" dirty="0"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latin typeface="AR BLANCA" panose="02000000000000000000" pitchFamily="2" charset="0"/>
              </a:rPr>
              <a:t> À lui j’ai donné tout mon corps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6600" b="1" dirty="0" smtClean="0">
                <a:latin typeface="AR BLANCA" panose="02000000000000000000" pitchFamily="2" charset="0"/>
              </a:rPr>
              <a:t>Pour moi, son sang est mon rachat</a:t>
            </a:r>
            <a:r>
              <a:rPr lang="fr-FR" sz="7200" b="1" dirty="0" smtClean="0">
                <a:latin typeface="AR BLANCA" panose="02000000000000000000" pitchFamily="2" charset="0"/>
              </a:rPr>
              <a:t>.</a:t>
            </a:r>
            <a:endParaRPr lang="fr-FR" sz="7200" b="1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Le cœur est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rempli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d’ immense gaieté</a:t>
            </a:r>
            <a:endParaRPr lang="fr-FR" sz="7200" b="1" dirty="0" smtClean="0">
              <a:solidFill>
                <a:srgbClr val="0085B4"/>
              </a:solidFill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De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joie, du bonheur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éternel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On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chante tout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haut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la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chanson du Ciel</a:t>
            </a:r>
            <a:endParaRPr lang="fr-FR" sz="7200" b="1" dirty="0" smtClean="0">
              <a:solidFill>
                <a:srgbClr val="0085B4"/>
              </a:solidFill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 </a:t>
            </a:r>
            <a:r>
              <a:rPr lang="fr-FR" sz="7200" b="1" dirty="0" err="1" smtClean="0">
                <a:solidFill>
                  <a:srgbClr val="0085B4"/>
                </a:solidFill>
                <a:latin typeface="AR BLANCA" panose="02000000000000000000" pitchFamily="2" charset="0"/>
              </a:rPr>
              <a:t>Haleluia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 !</a:t>
            </a:r>
            <a:endParaRPr lang="fr-FR" b="1" dirty="0">
              <a:solidFill>
                <a:srgbClr val="0085B4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AR BLANCA" panose="02000000000000000000" pitchFamily="2" charset="0"/>
              </a:rPr>
              <a:t>3 C’était la nuit du salut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On s’en souvient à présent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Des pécheurs innombrables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Héritent la belle vie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Cette nuit réconciliant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Était porteuse de la paix</a:t>
            </a:r>
            <a:r>
              <a:rPr lang="fr-FR" sz="7200" b="1" dirty="0" smtClean="0">
                <a:latin typeface="AR BLANCA" panose="02000000000000000000" pitchFamily="2" charset="0"/>
              </a:rPr>
              <a:t>.</a:t>
            </a:r>
            <a:endParaRPr lang="fr-FR" sz="7200" b="1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5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Le cœur est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rempli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d’ immense gaieté</a:t>
            </a:r>
            <a:endParaRPr lang="fr-FR" sz="7200" b="1" dirty="0" smtClean="0">
              <a:solidFill>
                <a:srgbClr val="0085B4"/>
              </a:solidFill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De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joie, du bonheur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éternel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On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chante tout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haut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la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chanson du Ciel</a:t>
            </a:r>
            <a:endParaRPr lang="fr-FR" sz="7200" b="1" dirty="0" smtClean="0">
              <a:solidFill>
                <a:srgbClr val="0085B4"/>
              </a:solidFill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 </a:t>
            </a:r>
            <a:r>
              <a:rPr lang="fr-FR" sz="7200" b="1" dirty="0" err="1" smtClean="0">
                <a:solidFill>
                  <a:srgbClr val="0085B4"/>
                </a:solidFill>
                <a:latin typeface="AR BLANCA" panose="02000000000000000000" pitchFamily="2" charset="0"/>
              </a:rPr>
              <a:t>Haleluia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 !</a:t>
            </a:r>
            <a:endParaRPr lang="fr-FR" b="1" dirty="0">
              <a:solidFill>
                <a:srgbClr val="0085B4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9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17693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atin typeface="AR BLANCA" panose="02000000000000000000" pitchFamily="2" charset="0"/>
              </a:rPr>
              <a:t>4 C’était la nuit du salut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On s’en souvient à présent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Mon Jésus s’est rabaissé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Par sa suprême pitié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O ! bel amour rendant égaux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latin typeface="AR BLANCA" panose="02000000000000000000" pitchFamily="2" charset="0"/>
              </a:rPr>
              <a:t>   Les riches et les malheureux</a:t>
            </a:r>
            <a:endParaRPr lang="fr-FR" sz="7200" b="1" dirty="0">
              <a:effectLst/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6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Le cœur est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rempli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d’ immense gaieté</a:t>
            </a:r>
            <a:endParaRPr lang="fr-FR" sz="7200" b="1" dirty="0" smtClean="0">
              <a:solidFill>
                <a:srgbClr val="0085B4"/>
              </a:solidFill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De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joie, du bonheur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éternel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On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chante tout 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haut</a:t>
            </a:r>
            <a:endParaRPr lang="fr-FR" sz="7200" b="1" dirty="0">
              <a:solidFill>
                <a:srgbClr val="0085B4"/>
              </a:solidFill>
              <a:latin typeface="AR BLANCA" panose="02000000000000000000" pitchFamily="2" charset="0"/>
            </a:endParaRPr>
          </a:p>
          <a:p>
            <a:pPr algn="ctr"/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la </a:t>
            </a:r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chanson du Ciel</a:t>
            </a:r>
            <a:endParaRPr lang="fr-FR" sz="7200" b="1" dirty="0" smtClean="0">
              <a:solidFill>
                <a:srgbClr val="0085B4"/>
              </a:solidFill>
              <a:effectLst/>
              <a:latin typeface="AR BLANCA" panose="02000000000000000000" pitchFamily="2" charset="0"/>
            </a:endParaRPr>
          </a:p>
          <a:p>
            <a:pPr algn="ctr"/>
            <a:r>
              <a:rPr lang="fr-FR" sz="7200" b="1" dirty="0">
                <a:solidFill>
                  <a:srgbClr val="0085B4"/>
                </a:solidFill>
                <a:latin typeface="AR BLANCA" panose="02000000000000000000" pitchFamily="2" charset="0"/>
              </a:rPr>
              <a:t> </a:t>
            </a:r>
            <a:r>
              <a:rPr lang="fr-FR" sz="7200" b="1" dirty="0" err="1" smtClean="0">
                <a:solidFill>
                  <a:srgbClr val="0085B4"/>
                </a:solidFill>
                <a:latin typeface="AR BLANCA" panose="02000000000000000000" pitchFamily="2" charset="0"/>
              </a:rPr>
              <a:t>Haleluia</a:t>
            </a:r>
            <a:r>
              <a:rPr lang="fr-FR" sz="7200" b="1" dirty="0" smtClean="0">
                <a:solidFill>
                  <a:srgbClr val="0085B4"/>
                </a:solidFill>
                <a:latin typeface="AR BLANCA" panose="02000000000000000000" pitchFamily="2" charset="0"/>
              </a:rPr>
              <a:t> !</a:t>
            </a:r>
            <a:endParaRPr lang="fr-FR" b="1" dirty="0">
              <a:solidFill>
                <a:srgbClr val="0085B4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16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255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 BLANCA</vt:lpstr>
      <vt:lpstr>Arial</vt:lpstr>
      <vt:lpstr>Calibri</vt:lpstr>
      <vt:lpstr>Calibri Light</vt:lpstr>
      <vt:lpstr>Thème Office</vt:lpstr>
      <vt:lpstr>FF 40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Solofo</dc:creator>
  <cp:lastModifiedBy>Solofo</cp:lastModifiedBy>
  <cp:revision>5</cp:revision>
  <dcterms:created xsi:type="dcterms:W3CDTF">2014-08-30T08:50:20Z</dcterms:created>
  <dcterms:modified xsi:type="dcterms:W3CDTF">2014-08-30T10:17:05Z</dcterms:modified>
</cp:coreProperties>
</file>