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21" y="4221088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/>
              <a:t>Jesoa</a:t>
            </a:r>
            <a:r>
              <a:rPr lang="fr-FR" sz="7200" b="1" dirty="0"/>
              <a:t> no </a:t>
            </a:r>
            <a:r>
              <a:rPr lang="fr-FR" sz="7200" b="1" dirty="0" err="1"/>
              <a:t>Mpanavotra</a:t>
            </a:r>
            <a:endParaRPr lang="fr-FR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3359696" y="1124744"/>
            <a:ext cx="535785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600" b="1" dirty="0"/>
              <a:t>FF 41</a:t>
            </a:r>
            <a:endParaRPr lang="fr-FR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2" y="18864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novonoina</a:t>
            </a:r>
            <a:r>
              <a:rPr lang="en-GB" sz="60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Novonoina</a:t>
            </a:r>
            <a:r>
              <a:rPr lang="en-GB" sz="6000" b="1" dirty="0"/>
              <a:t> </a:t>
            </a:r>
            <a:r>
              <a:rPr lang="en-GB" sz="6000" b="1" dirty="0" err="1"/>
              <a:t>Ianao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>
                <a:solidFill>
                  <a:srgbClr val="FF0000"/>
                </a:solidFill>
              </a:rPr>
              <a:t>Hisolo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voina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hisolo</a:t>
            </a:r>
            <a:r>
              <a:rPr lang="en-GB" sz="6000" b="1" dirty="0"/>
              <a:t> </a:t>
            </a:r>
            <a:r>
              <a:rPr lang="en-GB" sz="6000" b="1" dirty="0" err="1"/>
              <a:t>voina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.</a:t>
            </a:r>
          </a:p>
          <a:p>
            <a:pPr algn="ctr"/>
            <a:r>
              <a:rPr lang="en-GB" sz="6000" b="1" dirty="0"/>
              <a:t>    </a:t>
            </a:r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noresenao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 smtClean="0"/>
              <a:t>noresenao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fasan’aza</a:t>
            </a:r>
            <a:endParaRPr lang="en-GB" sz="6000" b="1" dirty="0" smtClean="0"/>
          </a:p>
          <a:p>
            <a:pPr algn="ctr"/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fahafatesana</a:t>
            </a:r>
            <a:r>
              <a:rPr lang="en-GB" sz="6000" b="1" dirty="0"/>
              <a:t> </a:t>
            </a:r>
            <a:r>
              <a:rPr lang="en-GB" sz="6000" b="1" dirty="0" smtClean="0"/>
              <a:t>!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76" y="69269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i="1" dirty="0" err="1">
                <a:solidFill>
                  <a:srgbClr val="FF0000"/>
                </a:solidFill>
              </a:rPr>
              <a:t>Ny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fasan’aza</a:t>
            </a:r>
            <a:r>
              <a:rPr lang="en-GB" sz="60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/>
              <a:t>noreseny</a:t>
            </a:r>
            <a:r>
              <a:rPr lang="en-GB" sz="6000" b="1" dirty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fahafatesana</a:t>
            </a:r>
            <a:r>
              <a:rPr lang="en-GB" sz="6000" b="1" dirty="0" smtClean="0"/>
              <a:t>  </a:t>
            </a:r>
          </a:p>
          <a:p>
            <a:pPr algn="ctr"/>
            <a:r>
              <a:rPr lang="en-GB" sz="6000" b="1" dirty="0" err="1" smtClean="0"/>
              <a:t>Ilay</a:t>
            </a:r>
            <a:r>
              <a:rPr lang="en-GB" sz="6000" b="1" dirty="0" smtClean="0"/>
              <a:t> </a:t>
            </a:r>
            <a:r>
              <a:rPr lang="en-GB" sz="6000" b="1" dirty="0" err="1"/>
              <a:t>fahavalonao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>
                <a:solidFill>
                  <a:srgbClr val="FF0000"/>
                </a:solidFill>
              </a:rPr>
              <a:t>Ka </a:t>
            </a:r>
            <a:r>
              <a:rPr lang="en-GB" sz="6000" b="1" i="1" dirty="0" err="1">
                <a:solidFill>
                  <a:srgbClr val="FF0000"/>
                </a:solidFill>
              </a:rPr>
              <a:t>mifalia</a:t>
            </a:r>
            <a:r>
              <a:rPr lang="en-GB" sz="6000" b="1" i="1" dirty="0">
                <a:solidFill>
                  <a:srgbClr val="FF0000"/>
                </a:solidFill>
              </a:rPr>
              <a:t> re !</a:t>
            </a:r>
          </a:p>
          <a:p>
            <a:pPr algn="ctr"/>
            <a:r>
              <a:rPr lang="en-GB" sz="6000" b="1" dirty="0"/>
              <a:t>   Ka </a:t>
            </a:r>
            <a:r>
              <a:rPr lang="en-GB" sz="6000" b="1" dirty="0" err="1"/>
              <a:t>mifaly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endParaRPr lang="en-GB" sz="6000" b="1" dirty="0"/>
          </a:p>
          <a:p>
            <a:pPr algn="ctr"/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Jesoa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smtClean="0"/>
              <a:t>no </a:t>
            </a:r>
            <a:r>
              <a:rPr lang="en-GB" sz="6000" b="1" dirty="0" err="1"/>
              <a:t>Mpanavotra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068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i="1" dirty="0" err="1">
                <a:solidFill>
                  <a:srgbClr val="FF0000"/>
                </a:solidFill>
              </a:rPr>
              <a:t>Ry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Jesoa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Tompo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 smtClean="0"/>
              <a:t>Jesosy</a:t>
            </a:r>
            <a:r>
              <a:rPr lang="en-GB" sz="6000" b="1" dirty="0" smtClean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raiso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foko</a:t>
            </a:r>
            <a:r>
              <a:rPr lang="en-GB" sz="6000" b="1" dirty="0" smtClean="0"/>
              <a:t> 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famonjena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Fanavotan-dehibe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avotr’aina</a:t>
            </a:r>
            <a:r>
              <a:rPr lang="en-GB" sz="6000" b="1" dirty="0"/>
              <a:t> </a:t>
            </a:r>
            <a:r>
              <a:rPr lang="en-GB" sz="6000" b="1" dirty="0" err="1" smtClean="0"/>
              <a:t>koa</a:t>
            </a:r>
            <a:r>
              <a:rPr lang="en-GB" sz="6000" b="1" dirty="0" smtClean="0"/>
              <a:t> no </a:t>
            </a:r>
            <a:r>
              <a:rPr lang="en-GB" sz="6000" b="1" dirty="0"/>
              <a:t>he </a:t>
            </a:r>
            <a:r>
              <a:rPr lang="en-GB" sz="6000" b="1" dirty="0" err="1"/>
              <a:t>atolotrao</a:t>
            </a:r>
            <a:r>
              <a:rPr lang="en-GB" sz="60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685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novonoina</a:t>
            </a:r>
            <a:r>
              <a:rPr lang="en-GB" sz="60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Novonoina</a:t>
            </a:r>
            <a:r>
              <a:rPr lang="en-GB" sz="6000" b="1" dirty="0"/>
              <a:t> </a:t>
            </a:r>
            <a:r>
              <a:rPr lang="en-GB" sz="6000" b="1" dirty="0" err="1"/>
              <a:t>Ianao</a:t>
            </a:r>
            <a:endParaRPr lang="en-GB" sz="6000" b="1" dirty="0"/>
          </a:p>
          <a:p>
            <a:pPr algn="ctr"/>
            <a:r>
              <a:rPr lang="en-GB" sz="6000" b="1" i="1" dirty="0"/>
              <a:t>   </a:t>
            </a:r>
            <a:r>
              <a:rPr lang="en-GB" sz="6000" b="1" i="1" dirty="0" err="1">
                <a:solidFill>
                  <a:srgbClr val="FF0000"/>
                </a:solidFill>
              </a:rPr>
              <a:t>Hisolo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voina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hisolo</a:t>
            </a:r>
            <a:r>
              <a:rPr lang="en-GB" sz="6000" b="1" dirty="0"/>
              <a:t> </a:t>
            </a:r>
            <a:r>
              <a:rPr lang="en-GB" sz="6000" b="1" dirty="0" err="1"/>
              <a:t>voina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.</a:t>
            </a:r>
          </a:p>
          <a:p>
            <a:pPr algn="ctr"/>
            <a:r>
              <a:rPr lang="en-GB" sz="6000" b="1" dirty="0"/>
              <a:t>    </a:t>
            </a:r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noresenao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 smtClean="0"/>
              <a:t>noresenao</a:t>
            </a:r>
            <a:r>
              <a:rPr lang="en-GB" sz="6000" b="1" dirty="0"/>
              <a:t> </a:t>
            </a:r>
            <a:r>
              <a:rPr lang="en-GB" sz="6000" b="1" dirty="0" err="1" smtClean="0"/>
              <a:t>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fasan’aza</a:t>
            </a:r>
            <a:r>
              <a:rPr lang="en-GB" sz="6000" b="1" dirty="0" smtClean="0"/>
              <a:t> </a:t>
            </a:r>
          </a:p>
          <a:p>
            <a:pPr algn="ctr"/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fahafatesana</a:t>
            </a:r>
            <a:r>
              <a:rPr lang="en-GB" sz="6000" b="1" dirty="0"/>
              <a:t> </a:t>
            </a:r>
            <a:r>
              <a:rPr lang="en-GB" sz="6000" b="1" dirty="0" smtClean="0"/>
              <a:t>!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868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i="1" dirty="0" err="1">
                <a:solidFill>
                  <a:srgbClr val="FF0000"/>
                </a:solidFill>
              </a:rPr>
              <a:t>Ny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fasan’aza</a:t>
            </a:r>
            <a:r>
              <a:rPr lang="en-GB" sz="60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 smtClean="0"/>
              <a:t>noreseny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fahafatesana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 smtClean="0"/>
              <a:t>fahavalonao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>
                <a:solidFill>
                  <a:srgbClr val="FF0000"/>
                </a:solidFill>
              </a:rPr>
              <a:t>Ka </a:t>
            </a:r>
            <a:r>
              <a:rPr lang="en-GB" sz="6000" b="1" i="1" dirty="0" err="1">
                <a:solidFill>
                  <a:srgbClr val="FF0000"/>
                </a:solidFill>
              </a:rPr>
              <a:t>mifalia</a:t>
            </a:r>
            <a:r>
              <a:rPr lang="en-GB" sz="6000" b="1" i="1" dirty="0">
                <a:solidFill>
                  <a:srgbClr val="FF0000"/>
                </a:solidFill>
              </a:rPr>
              <a:t> re !</a:t>
            </a:r>
          </a:p>
          <a:p>
            <a:pPr algn="ctr"/>
            <a:r>
              <a:rPr lang="en-GB" sz="6000" b="1" dirty="0"/>
              <a:t>   Ka </a:t>
            </a:r>
            <a:r>
              <a:rPr lang="en-GB" sz="6000" b="1" dirty="0" err="1"/>
              <a:t>mifaly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endParaRPr lang="en-GB" sz="6000" b="1" dirty="0"/>
          </a:p>
          <a:p>
            <a:pPr algn="ctr"/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Jesoa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smtClean="0"/>
              <a:t>no </a:t>
            </a:r>
            <a:r>
              <a:rPr lang="en-GB" sz="6000" b="1" dirty="0" err="1"/>
              <a:t>Mpanavotra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2800" y="260648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i="1" dirty="0">
                <a:solidFill>
                  <a:srgbClr val="FF0000"/>
                </a:solidFill>
              </a:rPr>
              <a:t>O ! </a:t>
            </a:r>
            <a:r>
              <a:rPr lang="en-GB" sz="6600" b="1" i="1" dirty="0" err="1">
                <a:solidFill>
                  <a:srgbClr val="FF0000"/>
                </a:solidFill>
              </a:rPr>
              <a:t>iza</a:t>
            </a:r>
            <a:r>
              <a:rPr lang="en-GB" sz="6600" b="1" i="1" dirty="0">
                <a:solidFill>
                  <a:srgbClr val="FF0000"/>
                </a:solidFill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</a:rPr>
              <a:t>iza</a:t>
            </a:r>
            <a:r>
              <a:rPr lang="en-GB" sz="6600" b="1" i="1" dirty="0">
                <a:solidFill>
                  <a:srgbClr val="FF0000"/>
                </a:solidFill>
              </a:rPr>
              <a:t> ?</a:t>
            </a:r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Iza</a:t>
            </a:r>
            <a:r>
              <a:rPr lang="en-GB" sz="6600" b="1" dirty="0"/>
              <a:t> no </a:t>
            </a:r>
            <a:r>
              <a:rPr lang="en-GB" sz="6600" b="1" dirty="0" err="1"/>
              <a:t>hamonjy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endParaRPr lang="en-GB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Iza</a:t>
            </a:r>
            <a:r>
              <a:rPr lang="en-GB" sz="6600" b="1" dirty="0"/>
              <a:t>, </a:t>
            </a:r>
            <a:r>
              <a:rPr lang="en-GB" sz="6600" b="1" dirty="0" err="1"/>
              <a:t>iza</a:t>
            </a:r>
            <a:r>
              <a:rPr lang="en-GB" sz="6600" b="1" dirty="0"/>
              <a:t> no </a:t>
            </a:r>
            <a:r>
              <a:rPr lang="en-GB" sz="6600" b="1" dirty="0" err="1"/>
              <a:t>hamonjy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re ?</a:t>
            </a:r>
          </a:p>
          <a:p>
            <a:pPr algn="ctr"/>
            <a:r>
              <a:rPr lang="en-GB" sz="6600" b="1" dirty="0">
                <a:solidFill>
                  <a:srgbClr val="FF0000"/>
                </a:solidFill>
              </a:rPr>
              <a:t>   </a:t>
            </a:r>
            <a:r>
              <a:rPr lang="en-GB" sz="6600" b="1" i="1" dirty="0" err="1">
                <a:solidFill>
                  <a:srgbClr val="FF0000"/>
                </a:solidFill>
              </a:rPr>
              <a:t>Fa</a:t>
            </a:r>
            <a:r>
              <a:rPr lang="en-GB" sz="6600" b="1" i="1" dirty="0">
                <a:solidFill>
                  <a:srgbClr val="FF0000"/>
                </a:solidFill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</a:rPr>
              <a:t>rerak’aho</a:t>
            </a:r>
            <a:r>
              <a:rPr lang="en-GB" sz="6600" b="1" i="1" dirty="0">
                <a:solidFill>
                  <a:srgbClr val="FF0000"/>
                </a:solidFill>
              </a:rPr>
              <a:t> e !</a:t>
            </a:r>
          </a:p>
          <a:p>
            <a:pPr algn="ctr"/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 smtClean="0"/>
              <a:t>reraka</a:t>
            </a:r>
            <a:r>
              <a:rPr lang="en-GB" sz="6600" b="1" dirty="0"/>
              <a:t> </a:t>
            </a:r>
            <a:r>
              <a:rPr lang="en-GB" sz="6600" b="1" dirty="0" err="1" smtClean="0"/>
              <a:t>m</a:t>
            </a:r>
            <a:r>
              <a:rPr lang="en-GB" sz="6600" b="1" dirty="0" err="1" smtClean="0"/>
              <a:t>ilonjy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entam-pahotana</a:t>
            </a:r>
            <a:r>
              <a:rPr lang="en-GB" sz="6600" b="1" dirty="0" smtClean="0"/>
              <a:t>; </a:t>
            </a:r>
            <a:r>
              <a:rPr lang="en-GB" sz="6600" b="1" dirty="0" err="1" smtClean="0"/>
              <a:t>fahotana</a:t>
            </a:r>
            <a:r>
              <a:rPr lang="en-GB" sz="6600" b="1" dirty="0" smtClean="0"/>
              <a:t> </a:t>
            </a:r>
            <a:r>
              <a:rPr lang="en-GB" sz="6600" b="1" dirty="0"/>
              <a:t>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768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i="1" dirty="0">
                <a:solidFill>
                  <a:srgbClr val="FF0000"/>
                </a:solidFill>
              </a:rPr>
              <a:t>O ! </a:t>
            </a:r>
            <a:r>
              <a:rPr lang="en-GB" sz="6000" b="1" i="1" dirty="0" err="1">
                <a:solidFill>
                  <a:srgbClr val="FF0000"/>
                </a:solidFill>
              </a:rPr>
              <a:t>manatona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Manatona</a:t>
            </a:r>
            <a:r>
              <a:rPr lang="en-GB" sz="6000" b="1" dirty="0"/>
              <a:t> </a:t>
            </a:r>
            <a:r>
              <a:rPr lang="en-GB" sz="6000" b="1" dirty="0" err="1"/>
              <a:t>an’i</a:t>
            </a:r>
            <a:r>
              <a:rPr lang="en-GB" sz="6000" b="1" dirty="0"/>
              <a:t> </a:t>
            </a:r>
            <a:r>
              <a:rPr lang="en-GB" sz="6000" b="1" dirty="0" err="1"/>
              <a:t>Jesoa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izy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ihany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Izy</a:t>
            </a:r>
            <a:r>
              <a:rPr lang="en-GB" sz="6000" b="1" dirty="0"/>
              <a:t> no </a:t>
            </a:r>
            <a:r>
              <a:rPr lang="en-GB" sz="6000" b="1" dirty="0" err="1"/>
              <a:t>hamonjy</a:t>
            </a:r>
            <a:r>
              <a:rPr lang="en-GB" sz="6000" b="1" dirty="0"/>
              <a:t> 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</a:p>
          <a:p>
            <a:pPr algn="ctr"/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noreseny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/>
              <a:t>noreseny</a:t>
            </a:r>
            <a:r>
              <a:rPr lang="en-GB" sz="6000" b="1" dirty="0"/>
              <a:t> </a:t>
            </a:r>
            <a:r>
              <a:rPr lang="en-GB" sz="6000" b="1" dirty="0" err="1" smtClean="0"/>
              <a:t>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fasan’aza</a:t>
            </a:r>
            <a:r>
              <a:rPr lang="en-GB" sz="6000" b="1" dirty="0" smtClean="0"/>
              <a:t> </a:t>
            </a:r>
          </a:p>
          <a:p>
            <a:pPr algn="ctr"/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fahafatesana</a:t>
            </a:r>
            <a:r>
              <a:rPr lang="en-GB" sz="6000" b="1" dirty="0" smtClean="0"/>
              <a:t> </a:t>
            </a:r>
            <a:r>
              <a:rPr lang="en-GB" sz="6000" b="1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 </a:t>
            </a:r>
            <a:r>
              <a:rPr lang="en-GB" sz="6600" b="1" i="1" dirty="0" err="1">
                <a:solidFill>
                  <a:srgbClr val="FF0000"/>
                </a:solidFill>
              </a:rPr>
              <a:t>Ny</a:t>
            </a:r>
            <a:r>
              <a:rPr lang="en-GB" sz="6600" b="1" i="1" dirty="0">
                <a:solidFill>
                  <a:srgbClr val="FF0000"/>
                </a:solidFill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</a:rPr>
              <a:t>fasan’aza</a:t>
            </a:r>
            <a:r>
              <a:rPr lang="en-GB" sz="66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600" b="1" dirty="0" err="1" smtClean="0"/>
              <a:t>Efa</a:t>
            </a:r>
            <a:r>
              <a:rPr lang="en-GB" sz="6600" b="1" dirty="0" smtClean="0"/>
              <a:t> </a:t>
            </a:r>
            <a:r>
              <a:rPr lang="en-GB" sz="6600" b="1" dirty="0" err="1"/>
              <a:t>noreseny</a:t>
            </a:r>
            <a:r>
              <a:rPr lang="en-GB" sz="6600" b="1" dirty="0"/>
              <a:t> </a:t>
            </a:r>
            <a:r>
              <a:rPr lang="en-GB" sz="6600" b="1" dirty="0" err="1" smtClean="0"/>
              <a:t>izao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fahafatesana</a:t>
            </a:r>
            <a:endParaRPr lang="en-GB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Ilay</a:t>
            </a:r>
            <a:r>
              <a:rPr lang="en-GB" sz="6600" b="1" dirty="0"/>
              <a:t> </a:t>
            </a:r>
            <a:r>
              <a:rPr lang="en-GB" sz="6600" b="1" dirty="0" err="1"/>
              <a:t>fahavalonao</a:t>
            </a:r>
            <a:endParaRPr lang="en-GB" sz="6600" b="1" dirty="0"/>
          </a:p>
          <a:p>
            <a:pPr algn="ctr"/>
            <a:r>
              <a:rPr lang="en-GB" sz="6600" b="1" i="1" dirty="0"/>
              <a:t>   </a:t>
            </a:r>
            <a:r>
              <a:rPr lang="en-GB" sz="6600" b="1" i="1" dirty="0">
                <a:solidFill>
                  <a:srgbClr val="FF0000"/>
                </a:solidFill>
              </a:rPr>
              <a:t>Ka </a:t>
            </a:r>
            <a:r>
              <a:rPr lang="en-GB" sz="6600" b="1" i="1" dirty="0" err="1">
                <a:solidFill>
                  <a:srgbClr val="FF0000"/>
                </a:solidFill>
              </a:rPr>
              <a:t>mba</a:t>
            </a:r>
            <a:r>
              <a:rPr lang="en-GB" sz="6600" b="1" i="1" dirty="0">
                <a:solidFill>
                  <a:srgbClr val="FF0000"/>
                </a:solidFill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</a:rPr>
              <a:t>mifalia</a:t>
            </a:r>
            <a:r>
              <a:rPr lang="en-GB" sz="66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Mifalia</a:t>
            </a:r>
            <a:r>
              <a:rPr lang="en-GB" sz="6600" b="1" dirty="0"/>
              <a:t> </a:t>
            </a:r>
            <a:r>
              <a:rPr lang="en-GB" sz="6600" b="1" dirty="0" err="1" smtClean="0"/>
              <a:t>ianao</a:t>
            </a:r>
            <a:r>
              <a:rPr lang="en-GB" sz="6600" b="1" dirty="0"/>
              <a:t> </a:t>
            </a:r>
            <a:endParaRPr lang="en-GB" sz="6600" b="1" dirty="0" smtClean="0"/>
          </a:p>
          <a:p>
            <a:pPr algn="ctr"/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Jesoa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smtClean="0"/>
              <a:t>no </a:t>
            </a:r>
            <a:r>
              <a:rPr lang="en-GB" sz="6600" b="1" dirty="0" err="1"/>
              <a:t>Mpanavotra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864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i="1" dirty="0">
                <a:solidFill>
                  <a:srgbClr val="FF0000"/>
                </a:solidFill>
              </a:rPr>
              <a:t>O ! </a:t>
            </a:r>
            <a:r>
              <a:rPr lang="en-GB" sz="6600" b="1" i="1" dirty="0" err="1">
                <a:solidFill>
                  <a:srgbClr val="FF0000"/>
                </a:solidFill>
              </a:rPr>
              <a:t>iza</a:t>
            </a:r>
            <a:r>
              <a:rPr lang="en-GB" sz="6600" b="1" i="1" dirty="0">
                <a:solidFill>
                  <a:srgbClr val="FF0000"/>
                </a:solidFill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</a:rPr>
              <a:t>iza</a:t>
            </a:r>
            <a:r>
              <a:rPr lang="en-GB" sz="6600" b="1" i="1" dirty="0">
                <a:solidFill>
                  <a:srgbClr val="FF0000"/>
                </a:solidFill>
              </a:rPr>
              <a:t> ?</a:t>
            </a:r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Iza</a:t>
            </a:r>
            <a:r>
              <a:rPr lang="en-GB" sz="6600" b="1" dirty="0"/>
              <a:t> no </a:t>
            </a:r>
            <a:r>
              <a:rPr lang="en-GB" sz="6600" b="1" dirty="0" err="1"/>
              <a:t>hamonjy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endParaRPr lang="en-GB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Iza</a:t>
            </a:r>
            <a:r>
              <a:rPr lang="en-GB" sz="6600" b="1" dirty="0"/>
              <a:t>, </a:t>
            </a:r>
            <a:r>
              <a:rPr lang="en-GB" sz="6600" b="1" dirty="0" err="1"/>
              <a:t>iza</a:t>
            </a:r>
            <a:r>
              <a:rPr lang="en-GB" sz="6600" b="1" dirty="0"/>
              <a:t> no </a:t>
            </a:r>
            <a:r>
              <a:rPr lang="en-GB" sz="6600" b="1" dirty="0" err="1"/>
              <a:t>hamonjy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re ?</a:t>
            </a:r>
          </a:p>
          <a:p>
            <a:pPr algn="ctr"/>
            <a:r>
              <a:rPr lang="en-GB" sz="6600" b="1" dirty="0"/>
              <a:t>   </a:t>
            </a:r>
            <a:r>
              <a:rPr lang="en-GB" sz="6600" b="1" i="1" dirty="0" err="1">
                <a:solidFill>
                  <a:srgbClr val="FF0000"/>
                </a:solidFill>
              </a:rPr>
              <a:t>Fa</a:t>
            </a:r>
            <a:r>
              <a:rPr lang="en-GB" sz="6600" b="1" i="1" dirty="0">
                <a:solidFill>
                  <a:srgbClr val="FF0000"/>
                </a:solidFill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</a:rPr>
              <a:t>rerak’aho</a:t>
            </a:r>
            <a:r>
              <a:rPr lang="en-GB" sz="6600" b="1" i="1" dirty="0">
                <a:solidFill>
                  <a:srgbClr val="FF0000"/>
                </a:solidFill>
              </a:rPr>
              <a:t> e !</a:t>
            </a:r>
          </a:p>
          <a:p>
            <a:pPr algn="ctr"/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 smtClean="0"/>
              <a:t>reraka</a:t>
            </a:r>
            <a:r>
              <a:rPr lang="en-GB" sz="6600" b="1" dirty="0"/>
              <a:t> </a:t>
            </a:r>
            <a:r>
              <a:rPr lang="en-GB" sz="6600" b="1" dirty="0" err="1" smtClean="0"/>
              <a:t>milonjy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entam-pahotana</a:t>
            </a:r>
            <a:r>
              <a:rPr lang="en-GB" sz="6600" b="1" dirty="0" smtClean="0"/>
              <a:t>,   </a:t>
            </a:r>
            <a:r>
              <a:rPr lang="en-GB" sz="6600" b="1" dirty="0" err="1" smtClean="0"/>
              <a:t>fahotana</a:t>
            </a:r>
            <a:r>
              <a:rPr lang="en-GB" sz="6600" b="1" dirty="0" smtClean="0"/>
              <a:t> </a:t>
            </a:r>
            <a:r>
              <a:rPr lang="en-GB" sz="6600" b="1" dirty="0"/>
              <a:t>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i="1" dirty="0">
                <a:solidFill>
                  <a:srgbClr val="FF0000"/>
                </a:solidFill>
              </a:rPr>
              <a:t>O ! </a:t>
            </a:r>
            <a:r>
              <a:rPr lang="en-GB" sz="6000" b="1" i="1" dirty="0" err="1">
                <a:solidFill>
                  <a:srgbClr val="FF0000"/>
                </a:solidFill>
              </a:rPr>
              <a:t>manatona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Manatona</a:t>
            </a:r>
            <a:r>
              <a:rPr lang="en-GB" sz="6000" b="1" dirty="0"/>
              <a:t> </a:t>
            </a:r>
            <a:r>
              <a:rPr lang="en-GB" sz="6000" b="1" dirty="0" err="1"/>
              <a:t>an’i</a:t>
            </a:r>
            <a:r>
              <a:rPr lang="en-GB" sz="6000" b="1" dirty="0"/>
              <a:t> </a:t>
            </a:r>
            <a:r>
              <a:rPr lang="en-GB" sz="6000" b="1" dirty="0" err="1"/>
              <a:t>Jesoa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izy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ihany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Izy</a:t>
            </a:r>
            <a:r>
              <a:rPr lang="en-GB" sz="6000" b="1" dirty="0"/>
              <a:t> no </a:t>
            </a:r>
            <a:r>
              <a:rPr lang="en-GB" sz="6000" b="1" dirty="0" err="1"/>
              <a:t>hamonjy</a:t>
            </a:r>
            <a:r>
              <a:rPr lang="en-GB" sz="6000" b="1" dirty="0"/>
              <a:t> 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</a:p>
          <a:p>
            <a:pPr algn="ctr"/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noreseny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 err="1" smtClean="0"/>
              <a:t>Efa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noreseny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fasan’aza</a:t>
            </a:r>
            <a:r>
              <a:rPr lang="en-GB" sz="6000" b="1" dirty="0" smtClean="0"/>
              <a:t> </a:t>
            </a:r>
          </a:p>
          <a:p>
            <a:pPr algn="ctr"/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fahafatesana</a:t>
            </a:r>
            <a:r>
              <a:rPr lang="en-GB" sz="6000" b="1" dirty="0" smtClean="0"/>
              <a:t> </a:t>
            </a:r>
            <a:r>
              <a:rPr lang="en-GB" sz="6000" b="1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466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Ny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fasan’aza</a:t>
            </a:r>
            <a:r>
              <a:rPr lang="en-GB" sz="60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/>
              <a:t>noreseny</a:t>
            </a:r>
            <a:r>
              <a:rPr lang="en-GB" sz="6000" b="1" dirty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fahafatesana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/>
              <a:t>fahavalonao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>
                <a:solidFill>
                  <a:srgbClr val="FF0000"/>
                </a:solidFill>
              </a:rPr>
              <a:t>Ka </a:t>
            </a:r>
            <a:r>
              <a:rPr lang="en-GB" sz="6000" b="1" i="1" dirty="0" err="1">
                <a:solidFill>
                  <a:srgbClr val="FF0000"/>
                </a:solidFill>
              </a:rPr>
              <a:t>mba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mifalia</a:t>
            </a:r>
            <a:r>
              <a:rPr lang="en-GB" sz="60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Mifalia</a:t>
            </a:r>
            <a:r>
              <a:rPr lang="en-GB" sz="6000" b="1" dirty="0"/>
              <a:t> </a:t>
            </a:r>
            <a:r>
              <a:rPr lang="en-GB" sz="6000" b="1" dirty="0" err="1"/>
              <a:t>ianao</a:t>
            </a:r>
            <a:endParaRPr lang="en-GB" sz="6000" b="1" dirty="0"/>
          </a:p>
          <a:p>
            <a:pPr algn="ctr"/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Jesoa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smtClean="0"/>
              <a:t>no </a:t>
            </a:r>
            <a:r>
              <a:rPr lang="en-GB" sz="6000" b="1" dirty="0" err="1" smtClean="0"/>
              <a:t>Mpanavotra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2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i="1" dirty="0" err="1">
                <a:solidFill>
                  <a:srgbClr val="FF0000"/>
                </a:solidFill>
              </a:rPr>
              <a:t>Ry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Jesoa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Tompo</a:t>
            </a:r>
            <a:r>
              <a:rPr lang="en-GB" sz="6000" b="1" i="1" dirty="0">
                <a:solidFill>
                  <a:srgbClr val="FF0000"/>
                </a:solidFill>
              </a:rPr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 smtClean="0"/>
              <a:t>Jesosy</a:t>
            </a:r>
            <a:r>
              <a:rPr lang="en-GB" sz="6000" b="1" dirty="0" smtClean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</a:p>
          <a:p>
            <a:pPr algn="ctr"/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raiso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foko</a:t>
            </a:r>
            <a:r>
              <a:rPr lang="en-GB" sz="6000" b="1" dirty="0" smtClean="0"/>
              <a:t> 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!</a:t>
            </a:r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>
                <a:solidFill>
                  <a:srgbClr val="FF0000"/>
                </a:solidFill>
              </a:rPr>
              <a:t>Fa</a:t>
            </a:r>
            <a:r>
              <a:rPr lang="en-GB" sz="6000" b="1" i="1" dirty="0">
                <a:solidFill>
                  <a:srgbClr val="FF0000"/>
                </a:solidFill>
              </a:rPr>
              <a:t> </a:t>
            </a:r>
            <a:r>
              <a:rPr lang="en-GB" sz="6000" b="1" i="1" dirty="0" err="1">
                <a:solidFill>
                  <a:srgbClr val="FF0000"/>
                </a:solidFill>
              </a:rPr>
              <a:t>famonjena</a:t>
            </a:r>
            <a:endParaRPr lang="en-GB" sz="6000" b="1" i="1" dirty="0">
              <a:solidFill>
                <a:srgbClr val="FF0000"/>
              </a:solidFill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Fanavotan-dehibe</a:t>
            </a:r>
            <a:endParaRPr lang="en-GB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avotr’aina</a:t>
            </a:r>
            <a:r>
              <a:rPr lang="en-GB" sz="6000" b="1" dirty="0"/>
              <a:t> </a:t>
            </a:r>
            <a:r>
              <a:rPr lang="en-GB" sz="6000" b="1" dirty="0" err="1" smtClean="0"/>
              <a:t>koa</a:t>
            </a:r>
            <a:r>
              <a:rPr lang="en-GB" sz="6000" b="1" dirty="0" smtClean="0"/>
              <a:t>  no </a:t>
            </a:r>
            <a:r>
              <a:rPr lang="en-GB" sz="6000" b="1" dirty="0"/>
              <a:t>he </a:t>
            </a:r>
            <a:r>
              <a:rPr lang="en-GB" sz="6000" b="1" dirty="0" err="1"/>
              <a:t>atolotrao</a:t>
            </a:r>
            <a:r>
              <a:rPr lang="en-GB" sz="60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333</Words>
  <Application>Microsoft Office PowerPoint</Application>
  <PresentationFormat>Grand écran</PresentationFormat>
  <Paragraphs>76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Solofo</cp:lastModifiedBy>
  <cp:revision>20</cp:revision>
  <dcterms:created xsi:type="dcterms:W3CDTF">2012-12-15T15:29:56Z</dcterms:created>
  <dcterms:modified xsi:type="dcterms:W3CDTF">2014-11-06T18:48:11Z</dcterms:modified>
</cp:coreProperties>
</file>