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2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6310-40FB-418B-85B7-EA8ED1DE222C}" type="datetimeFigureOut">
              <a:rPr lang="fr-FR" smtClean="0"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8BCBD-FA79-45B6-94BE-F76EA986C31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1412776"/>
            <a:ext cx="10363200" cy="1470025"/>
          </a:xfrm>
        </p:spPr>
        <p:txBody>
          <a:bodyPr>
            <a:noAutofit/>
          </a:bodyPr>
          <a:lstStyle/>
          <a:p>
            <a:r>
              <a:rPr lang="fr-FR" sz="19900" b="1" dirty="0"/>
              <a:t>FF 42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000" b="1" i="1" dirty="0"/>
              <a:t>Moa </a:t>
            </a:r>
            <a:r>
              <a:rPr lang="fr-FR" sz="4000" b="1" i="1" dirty="0" err="1"/>
              <a:t>misy</a:t>
            </a:r>
            <a:r>
              <a:rPr lang="fr-FR" sz="4000" b="1" i="1" dirty="0"/>
              <a:t> va?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Autofit/>
          </a:bodyPr>
          <a:lstStyle/>
          <a:p>
            <a:r>
              <a:rPr lang="fr-FR" sz="8800" b="1" dirty="0" smtClean="0"/>
              <a:t>1- </a:t>
            </a:r>
            <a:r>
              <a:rPr lang="fr-FR" sz="8800" b="1" dirty="0"/>
              <a:t>Moa </a:t>
            </a:r>
            <a:r>
              <a:rPr lang="fr-FR" sz="8800" b="1" dirty="0" err="1"/>
              <a:t>misy</a:t>
            </a:r>
            <a:r>
              <a:rPr lang="fr-FR" sz="8800" b="1" dirty="0"/>
              <a:t> va </a:t>
            </a:r>
            <a:r>
              <a:rPr lang="fr-FR" sz="8800" b="1" dirty="0" err="1"/>
              <a:t>ety</a:t>
            </a:r>
            <a:r>
              <a:rPr lang="fr-FR" sz="8800" b="1" dirty="0"/>
              <a:t>,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  </a:t>
            </a:r>
            <a:r>
              <a:rPr lang="fr-FR" sz="8800" b="1" dirty="0" err="1" smtClean="0"/>
              <a:t>Iriko</a:t>
            </a:r>
            <a:r>
              <a:rPr lang="fr-FR" sz="8800" b="1" dirty="0" smtClean="0"/>
              <a:t> </a:t>
            </a:r>
            <a:r>
              <a:rPr lang="fr-FR" sz="8800" b="1" dirty="0" err="1"/>
              <a:t>toa</a:t>
            </a:r>
            <a:r>
              <a:rPr lang="fr-FR" sz="8800" b="1" dirty="0"/>
              <a:t> </a:t>
            </a:r>
            <a:r>
              <a:rPr lang="fr-FR" sz="8800" b="1" dirty="0" err="1"/>
              <a:t>Anao</a:t>
            </a:r>
            <a:r>
              <a:rPr lang="fr-FR" sz="8800" b="1" dirty="0"/>
              <a:t> ?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</a:t>
            </a:r>
            <a:r>
              <a:rPr lang="fr-FR" sz="8800" b="1" dirty="0" err="1"/>
              <a:t>Ry</a:t>
            </a:r>
            <a:r>
              <a:rPr lang="fr-FR" sz="8800" b="1" dirty="0"/>
              <a:t> </a:t>
            </a:r>
            <a:r>
              <a:rPr lang="fr-FR" sz="8800" b="1" dirty="0" err="1"/>
              <a:t>Tompo</a:t>
            </a:r>
            <a:r>
              <a:rPr lang="fr-FR" sz="8800" b="1" dirty="0"/>
              <a:t> </a:t>
            </a:r>
            <a:r>
              <a:rPr lang="fr-FR" sz="8800" b="1" dirty="0" err="1"/>
              <a:t>be</a:t>
            </a:r>
            <a:r>
              <a:rPr lang="fr-FR" sz="8800" b="1" dirty="0"/>
              <a:t> </a:t>
            </a:r>
            <a:r>
              <a:rPr lang="fr-FR" sz="8800" b="1" dirty="0" err="1"/>
              <a:t>fitia</a:t>
            </a:r>
            <a:r>
              <a:rPr lang="fr-FR" sz="8800" b="1" dirty="0"/>
              <a:t>,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 err="1" smtClean="0"/>
              <a:t>Mpanao</a:t>
            </a:r>
            <a:r>
              <a:rPr lang="fr-FR" sz="8800" b="1" dirty="0" smtClean="0"/>
              <a:t> </a:t>
            </a:r>
            <a:r>
              <a:rPr lang="fr-FR" sz="8800" b="1" dirty="0" err="1"/>
              <a:t>izao</a:t>
            </a:r>
            <a:r>
              <a:rPr lang="fr-FR" sz="8800" b="1" dirty="0"/>
              <a:t> </a:t>
            </a:r>
            <a:r>
              <a:rPr lang="fr-FR" sz="8800" b="1" dirty="0" err="1"/>
              <a:t>rehetra</a:t>
            </a:r>
            <a:r>
              <a:rPr lang="fr-FR" sz="8800" b="1" dirty="0"/>
              <a:t> </a:t>
            </a:r>
            <a:r>
              <a:rPr lang="fr-FR" sz="8800" b="1" dirty="0" err="1" smtClean="0"/>
              <a:t>izao</a:t>
            </a:r>
            <a:r>
              <a:rPr lang="fr-FR" sz="8800" b="1" dirty="0" smtClean="0"/>
              <a:t>.</a:t>
            </a:r>
            <a:endParaRPr lang="fr-FR" sz="8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rmAutofit/>
          </a:bodyPr>
          <a:lstStyle/>
          <a:p>
            <a:r>
              <a:rPr lang="fr-FR" b="1" dirty="0" smtClean="0"/>
              <a:t>   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foko</a:t>
            </a:r>
            <a:r>
              <a:rPr lang="fr-FR" sz="8800" b="1" dirty="0"/>
              <a:t> </a:t>
            </a:r>
            <a:r>
              <a:rPr lang="fr-FR" sz="8800" b="1" dirty="0" err="1" smtClean="0"/>
              <a:t>lasanao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  </a:t>
            </a:r>
            <a:r>
              <a:rPr lang="fr-FR" sz="8800" b="1" dirty="0" err="1" smtClean="0"/>
              <a:t>Ry</a:t>
            </a:r>
            <a:r>
              <a:rPr lang="fr-FR" sz="8800" b="1" dirty="0" smtClean="0"/>
              <a:t> </a:t>
            </a:r>
            <a:r>
              <a:rPr lang="fr-FR" sz="8800" b="1" dirty="0"/>
              <a:t>Ray </a:t>
            </a:r>
            <a:r>
              <a:rPr lang="fr-FR" sz="8800" b="1" dirty="0" err="1"/>
              <a:t>malala</a:t>
            </a:r>
            <a:r>
              <a:rPr lang="fr-FR" sz="8800" b="1" dirty="0"/>
              <a:t> ô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</a:t>
            </a:r>
            <a:r>
              <a:rPr lang="fr-FR" sz="8800" b="1" dirty="0" err="1"/>
              <a:t>Jereo</a:t>
            </a:r>
            <a:r>
              <a:rPr lang="fr-FR" sz="8800" b="1" dirty="0"/>
              <a:t> ‘</a:t>
            </a:r>
            <a:r>
              <a:rPr lang="fr-FR" sz="8800" b="1" dirty="0" err="1"/>
              <a:t>ty</a:t>
            </a:r>
            <a:r>
              <a:rPr lang="fr-FR" sz="8800" b="1" dirty="0"/>
              <a:t> </a:t>
            </a:r>
            <a:r>
              <a:rPr lang="fr-FR" sz="8800" b="1" dirty="0" err="1"/>
              <a:t>Zanakao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  </a:t>
            </a:r>
            <a:r>
              <a:rPr lang="fr-FR" sz="8800" b="1" dirty="0" err="1" smtClean="0"/>
              <a:t>Miantoraka</a:t>
            </a:r>
            <a:r>
              <a:rPr lang="fr-FR" sz="8800" b="1" dirty="0" smtClean="0"/>
              <a:t> </a:t>
            </a:r>
            <a:r>
              <a:rPr lang="fr-FR" sz="8800" b="1" dirty="0" err="1"/>
              <a:t>Aminao</a:t>
            </a:r>
            <a:r>
              <a:rPr lang="fr-FR" sz="8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92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Autofit/>
          </a:bodyPr>
          <a:lstStyle/>
          <a:p>
            <a:r>
              <a:rPr lang="fr-FR" sz="8000" b="1" dirty="0" smtClean="0"/>
              <a:t>2- Moa </a:t>
            </a:r>
            <a:r>
              <a:rPr lang="fr-FR" sz="8000" b="1" dirty="0" err="1"/>
              <a:t>misy</a:t>
            </a:r>
            <a:r>
              <a:rPr lang="fr-FR" sz="8000" b="1" dirty="0"/>
              <a:t> va </a:t>
            </a:r>
            <a:r>
              <a:rPr lang="fr-FR" sz="8000" b="1" dirty="0" err="1"/>
              <a:t>ety</a:t>
            </a:r>
            <a:r>
              <a:rPr lang="fr-FR" sz="8000" b="1" dirty="0"/>
              <a:t>,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/>
              <a:t>       </a:t>
            </a:r>
            <a:r>
              <a:rPr lang="fr-FR" sz="8000" b="1" dirty="0" err="1"/>
              <a:t>iriko</a:t>
            </a:r>
            <a:r>
              <a:rPr lang="fr-FR" sz="8000" b="1" dirty="0"/>
              <a:t> </a:t>
            </a:r>
            <a:r>
              <a:rPr lang="fr-FR" sz="8000" b="1" dirty="0" err="1"/>
              <a:t>toa</a:t>
            </a:r>
            <a:r>
              <a:rPr lang="fr-FR" sz="8000" b="1" dirty="0"/>
              <a:t> </a:t>
            </a:r>
            <a:r>
              <a:rPr lang="fr-FR" sz="8000" b="1" dirty="0" err="1"/>
              <a:t>Anao</a:t>
            </a:r>
            <a:r>
              <a:rPr lang="fr-FR" sz="8000" b="1" dirty="0"/>
              <a:t> ?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/>
              <a:t>   </a:t>
            </a:r>
            <a:r>
              <a:rPr lang="fr-FR" sz="8000" b="1" dirty="0" err="1"/>
              <a:t>Jesoa</a:t>
            </a:r>
            <a:r>
              <a:rPr lang="fr-FR" sz="8000" b="1" dirty="0"/>
              <a:t> </a:t>
            </a:r>
            <a:r>
              <a:rPr lang="fr-FR" sz="8000" b="1" dirty="0" err="1"/>
              <a:t>Sakaiza</a:t>
            </a:r>
            <a:r>
              <a:rPr lang="fr-FR" sz="8000" b="1" dirty="0"/>
              <a:t>, </a:t>
            </a:r>
            <a:r>
              <a:rPr lang="fr-FR" sz="8000" b="1" dirty="0" err="1"/>
              <a:t>avia</a:t>
            </a:r>
            <a:r>
              <a:rPr lang="fr-FR" sz="8000" b="1" dirty="0"/>
              <a:t> </a:t>
            </a:r>
            <a:r>
              <a:rPr lang="fr-FR" sz="8000" b="1" dirty="0" err="1"/>
              <a:t>Hianao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/>
              <a:t>        </a:t>
            </a:r>
            <a:r>
              <a:rPr lang="fr-FR" sz="8000" b="1" dirty="0" err="1"/>
              <a:t>hiara</a:t>
            </a:r>
            <a:r>
              <a:rPr lang="fr-FR" sz="8000" b="1" dirty="0"/>
              <a:t>-dia </a:t>
            </a:r>
            <a:r>
              <a:rPr lang="fr-FR" sz="8000" b="1" dirty="0" err="1" smtClean="0"/>
              <a:t>izao</a:t>
            </a:r>
            <a:r>
              <a:rPr lang="fr-FR" sz="8000" b="1" dirty="0" smtClean="0"/>
              <a:t>  </a:t>
            </a:r>
            <a:endParaRPr lang="fr-FR" sz="8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rmAutofit/>
          </a:bodyPr>
          <a:lstStyle/>
          <a:p>
            <a:r>
              <a:rPr lang="fr-FR" sz="8800" b="1" dirty="0" err="1" smtClean="0"/>
              <a:t>Ny</a:t>
            </a:r>
            <a:r>
              <a:rPr lang="fr-FR" sz="8800" b="1" dirty="0" smtClean="0"/>
              <a:t> </a:t>
            </a:r>
            <a:r>
              <a:rPr lang="fr-FR" sz="8800" b="1" dirty="0" err="1"/>
              <a:t>foko</a:t>
            </a:r>
            <a:r>
              <a:rPr lang="fr-FR" sz="8800" b="1" dirty="0"/>
              <a:t> </a:t>
            </a:r>
            <a:r>
              <a:rPr lang="fr-FR" sz="8800" b="1" dirty="0" err="1"/>
              <a:t>tia</a:t>
            </a:r>
            <a:r>
              <a:rPr lang="fr-FR" sz="8800" b="1" dirty="0"/>
              <a:t> </a:t>
            </a:r>
            <a:r>
              <a:rPr lang="fr-FR" sz="8800" b="1" dirty="0" err="1"/>
              <a:t>Anao</a:t>
            </a:r>
            <a:r>
              <a:rPr lang="fr-FR" sz="8800" b="1" dirty="0"/>
              <a:t>,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</a:t>
            </a:r>
            <a:r>
              <a:rPr lang="fr-FR" sz="8800" b="1" dirty="0" err="1" smtClean="0"/>
              <a:t>Oneno</a:t>
            </a:r>
            <a:r>
              <a:rPr lang="fr-FR" sz="8800" b="1" dirty="0"/>
              <a:t>, </a:t>
            </a:r>
            <a:r>
              <a:rPr lang="fr-FR" sz="8800" b="1" dirty="0" err="1"/>
              <a:t>anjakao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Tsy </a:t>
            </a:r>
            <a:r>
              <a:rPr lang="fr-FR" sz="8800" b="1" dirty="0" err="1"/>
              <a:t>hatakaloko</a:t>
            </a:r>
            <a:r>
              <a:rPr lang="fr-FR" sz="8800" b="1" dirty="0"/>
              <a:t> </a:t>
            </a:r>
            <a:r>
              <a:rPr lang="fr-FR" sz="8800" b="1" dirty="0" err="1"/>
              <a:t>Hianao</a:t>
            </a:r>
            <a:r>
              <a:rPr lang="fr-FR" sz="8800" b="1" dirty="0"/>
              <a:t>,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</a:t>
            </a:r>
            <a:r>
              <a:rPr lang="fr-FR" sz="8800" b="1" dirty="0" smtClean="0"/>
              <a:t> </a:t>
            </a:r>
            <a:r>
              <a:rPr lang="fr-FR" sz="8800" b="1" dirty="0"/>
              <a:t>“</a:t>
            </a:r>
            <a:r>
              <a:rPr lang="fr-FR" sz="8800" b="1" dirty="0" err="1"/>
              <a:t>Ry</a:t>
            </a:r>
            <a:r>
              <a:rPr lang="fr-FR" sz="8800" b="1" dirty="0"/>
              <a:t> </a:t>
            </a:r>
            <a:r>
              <a:rPr lang="fr-FR" sz="8800" b="1" dirty="0" err="1" smtClean="0"/>
              <a:t>fiainako</a:t>
            </a:r>
            <a:r>
              <a:rPr lang="fr-FR" sz="8800" b="1" dirty="0"/>
              <a:t> </a:t>
            </a:r>
            <a:r>
              <a:rPr lang="fr-FR" sz="8800" b="1" dirty="0" err="1" smtClean="0"/>
              <a:t>vaovao</a:t>
            </a:r>
            <a:r>
              <a:rPr lang="fr-FR" sz="8800" b="1" dirty="0" smtClean="0"/>
              <a:t>”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301903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Autofit/>
          </a:bodyPr>
          <a:lstStyle/>
          <a:p>
            <a:r>
              <a:rPr lang="fr-FR" sz="8800" b="1" dirty="0" smtClean="0"/>
              <a:t>3- </a:t>
            </a:r>
            <a:r>
              <a:rPr lang="en-GB" sz="8800" b="1" dirty="0" smtClean="0"/>
              <a:t> </a:t>
            </a:r>
            <a:r>
              <a:rPr lang="en-GB" sz="8800" b="1" dirty="0"/>
              <a:t>Moa </a:t>
            </a:r>
            <a:r>
              <a:rPr lang="en-GB" sz="8800" b="1" dirty="0" err="1"/>
              <a:t>misy</a:t>
            </a:r>
            <a:r>
              <a:rPr lang="en-GB" sz="8800" b="1" dirty="0"/>
              <a:t> </a:t>
            </a:r>
            <a:r>
              <a:rPr lang="en-GB" sz="8800" b="1" dirty="0" err="1"/>
              <a:t>va</a:t>
            </a:r>
            <a:r>
              <a:rPr lang="en-GB" sz="8800" b="1" dirty="0"/>
              <a:t> </a:t>
            </a:r>
            <a:r>
              <a:rPr lang="en-GB" sz="8800" b="1" dirty="0" err="1"/>
              <a:t>ety</a:t>
            </a:r>
            <a:r>
              <a:rPr lang="en-GB" sz="8800" b="1" dirty="0"/>
              <a:t>,</a:t>
            </a:r>
            <a:r>
              <a:rPr lang="en-GB" sz="8800" b="1" dirty="0" smtClean="0"/>
              <a:t/>
            </a:r>
            <a:br>
              <a:rPr lang="en-GB" sz="8800" b="1" dirty="0" smtClean="0"/>
            </a:br>
            <a:r>
              <a:rPr lang="en-GB" sz="8800" b="1" dirty="0"/>
              <a:t>      </a:t>
            </a:r>
            <a:r>
              <a:rPr lang="en-GB" sz="8800" b="1" dirty="0" err="1" smtClean="0"/>
              <a:t>Iriko</a:t>
            </a:r>
            <a:r>
              <a:rPr lang="en-GB" sz="8800" b="1" dirty="0" smtClean="0"/>
              <a:t> </a:t>
            </a:r>
            <a:r>
              <a:rPr lang="en-GB" sz="8800" b="1" dirty="0" err="1"/>
              <a:t>toa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r>
              <a:rPr lang="en-GB" sz="8800" b="1" dirty="0"/>
              <a:t> ?</a:t>
            </a:r>
            <a:r>
              <a:rPr lang="en-GB" sz="8800" b="1" dirty="0" smtClean="0"/>
              <a:t/>
            </a:r>
            <a:br>
              <a:rPr lang="en-GB" sz="8800" b="1" dirty="0" smtClean="0"/>
            </a:br>
            <a:r>
              <a:rPr lang="en-GB" sz="8800" b="1" dirty="0"/>
              <a:t>   </a:t>
            </a:r>
            <a:r>
              <a:rPr lang="en-GB" sz="8800" b="1" dirty="0" err="1"/>
              <a:t>Fanahy</a:t>
            </a:r>
            <a:r>
              <a:rPr lang="en-GB" sz="8800" b="1" dirty="0"/>
              <a:t> </a:t>
            </a:r>
            <a:r>
              <a:rPr lang="en-GB" sz="8800" b="1" dirty="0" err="1"/>
              <a:t>hendry</a:t>
            </a:r>
            <a:r>
              <a:rPr lang="en-GB" sz="8800" b="1" dirty="0"/>
              <a:t> </a:t>
            </a:r>
            <a:r>
              <a:rPr lang="en-GB" sz="8800" b="1" dirty="0" err="1"/>
              <a:t>ery</a:t>
            </a:r>
            <a:r>
              <a:rPr lang="en-GB" sz="8800" b="1" dirty="0"/>
              <a:t>,</a:t>
            </a:r>
            <a:r>
              <a:rPr lang="en-GB" sz="8800" b="1" dirty="0" smtClean="0"/>
              <a:t/>
            </a:r>
            <a:br>
              <a:rPr lang="en-GB" sz="8800" b="1" dirty="0" smtClean="0"/>
            </a:br>
            <a:r>
              <a:rPr lang="en-GB" sz="8800" b="1" dirty="0"/>
              <a:t>    </a:t>
            </a:r>
            <a:r>
              <a:rPr lang="en-GB" sz="8800" b="1" dirty="0" err="1" smtClean="0"/>
              <a:t>Mpanoro</a:t>
            </a:r>
            <a:r>
              <a:rPr lang="en-GB" sz="8800" b="1" dirty="0" smtClean="0"/>
              <a:t> </a:t>
            </a:r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/>
              <a:t>rehetra</a:t>
            </a:r>
            <a:r>
              <a:rPr lang="en-GB" sz="8800" b="1" dirty="0"/>
              <a:t> </a:t>
            </a:r>
            <a:r>
              <a:rPr lang="en-GB" sz="8800" b="1" dirty="0" err="1" smtClean="0"/>
              <a:t>atao</a:t>
            </a:r>
            <a:endParaRPr lang="fr-FR" sz="8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rmAutofit/>
          </a:bodyPr>
          <a:lstStyle/>
          <a:p>
            <a:r>
              <a:rPr lang="en-GB" b="1" dirty="0" smtClean="0"/>
              <a:t> </a:t>
            </a:r>
            <a:r>
              <a:rPr lang="en-GB" sz="8900" b="1" dirty="0" err="1"/>
              <a:t>Ny</a:t>
            </a:r>
            <a:r>
              <a:rPr lang="en-GB" sz="8900" b="1" dirty="0"/>
              <a:t> </a:t>
            </a:r>
            <a:r>
              <a:rPr lang="en-GB" sz="8900" b="1" dirty="0" err="1"/>
              <a:t>foko</a:t>
            </a:r>
            <a:r>
              <a:rPr lang="en-GB" sz="8900" b="1" dirty="0"/>
              <a:t> he ! </a:t>
            </a:r>
            <a:r>
              <a:rPr lang="en-GB" sz="8900" b="1" dirty="0" err="1"/>
              <a:t>Anao</a:t>
            </a:r>
            <a:r>
              <a:rPr lang="en-GB" sz="8900" b="1" dirty="0"/>
              <a:t>,</a:t>
            </a:r>
            <a:r>
              <a:rPr lang="en-GB" sz="8900" b="1" dirty="0" smtClean="0"/>
              <a:t/>
            </a:r>
            <a:br>
              <a:rPr lang="en-GB" sz="8900" b="1" dirty="0" smtClean="0"/>
            </a:br>
            <a:r>
              <a:rPr lang="en-GB" sz="8900" b="1" dirty="0"/>
              <a:t> </a:t>
            </a:r>
            <a:r>
              <a:rPr lang="en-GB" sz="8900" b="1" dirty="0" err="1" smtClean="0"/>
              <a:t>Fanahy</a:t>
            </a:r>
            <a:r>
              <a:rPr lang="en-GB" sz="8900" b="1" dirty="0" smtClean="0"/>
              <a:t> </a:t>
            </a:r>
            <a:r>
              <a:rPr lang="en-GB" sz="8900" b="1" dirty="0" err="1"/>
              <a:t>Masina</a:t>
            </a:r>
            <a:r>
              <a:rPr lang="en-GB" sz="8900" b="1" dirty="0"/>
              <a:t> ô </a:t>
            </a:r>
            <a:r>
              <a:rPr lang="en-GB" sz="8900" b="1" dirty="0" smtClean="0"/>
              <a:t>!</a:t>
            </a:r>
            <a:r>
              <a:rPr lang="en-GB" sz="8900" b="1" dirty="0"/>
              <a:t/>
            </a:r>
            <a:br>
              <a:rPr lang="en-GB" sz="8900" b="1" dirty="0"/>
            </a:br>
            <a:r>
              <a:rPr lang="en-GB" sz="8900" b="1" dirty="0" err="1" smtClean="0"/>
              <a:t>Ny</a:t>
            </a:r>
            <a:r>
              <a:rPr lang="en-GB" sz="8900" b="1" dirty="0" smtClean="0"/>
              <a:t> </a:t>
            </a:r>
            <a:r>
              <a:rPr lang="en-GB" sz="8900" b="1" dirty="0" err="1"/>
              <a:t>fiainako</a:t>
            </a:r>
            <a:r>
              <a:rPr lang="en-GB" sz="8900" b="1" dirty="0"/>
              <a:t> </a:t>
            </a:r>
            <a:r>
              <a:rPr lang="en-GB" sz="8900" b="1" dirty="0" err="1"/>
              <a:t>ovay</a:t>
            </a:r>
            <a:r>
              <a:rPr lang="en-GB" sz="8900" b="1" dirty="0"/>
              <a:t> </a:t>
            </a:r>
            <a:r>
              <a:rPr lang="en-GB" sz="8900" b="1" dirty="0" err="1"/>
              <a:t>ho</a:t>
            </a:r>
            <a:r>
              <a:rPr lang="en-GB" sz="8900" b="1" dirty="0"/>
              <a:t> </a:t>
            </a:r>
            <a:r>
              <a:rPr lang="en-GB" sz="8900" b="1" dirty="0" err="1" smtClean="0"/>
              <a:t>vao</a:t>
            </a:r>
            <a:r>
              <a:rPr lang="en-GB" sz="8900" b="1" dirty="0" smtClean="0"/>
              <a:t>,</a:t>
            </a:r>
            <a:br>
              <a:rPr lang="en-GB" sz="8900" b="1" dirty="0" smtClean="0"/>
            </a:br>
            <a:r>
              <a:rPr lang="en-GB" sz="8900" b="1" dirty="0" err="1" smtClean="0"/>
              <a:t>Ka</a:t>
            </a:r>
            <a:r>
              <a:rPr lang="en-GB" sz="8900" b="1" dirty="0" smtClean="0"/>
              <a:t> </a:t>
            </a:r>
            <a:r>
              <a:rPr lang="en-GB" sz="8900" b="1" dirty="0" err="1"/>
              <a:t>hamasinonao</a:t>
            </a:r>
            <a:r>
              <a:rPr lang="en-GB" sz="8900" b="1" dirty="0"/>
              <a:t>.</a:t>
            </a:r>
            <a:endParaRPr lang="fr-FR" sz="8900" b="1" dirty="0"/>
          </a:p>
        </p:txBody>
      </p:sp>
    </p:spTree>
    <p:extLst>
      <p:ext uri="{BB962C8B-B14F-4D97-AF65-F5344CB8AC3E}">
        <p14:creationId xmlns:p14="http://schemas.microsoft.com/office/powerpoint/2010/main" val="31300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2"/>
            <a:ext cx="12192000" cy="5786478"/>
          </a:xfrm>
        </p:spPr>
        <p:txBody>
          <a:bodyPr>
            <a:noAutofit/>
          </a:bodyPr>
          <a:lstStyle/>
          <a:p>
            <a:r>
              <a:rPr lang="fr-FR" sz="8800" b="1" dirty="0" smtClean="0"/>
              <a:t>4- </a:t>
            </a:r>
            <a:r>
              <a:rPr lang="en-GB" sz="8800" b="1" dirty="0" smtClean="0"/>
              <a:t> </a:t>
            </a:r>
            <a:r>
              <a:rPr lang="fr-FR" sz="8800" b="1" dirty="0"/>
              <a:t>Moa </a:t>
            </a:r>
            <a:r>
              <a:rPr lang="fr-FR" sz="8800" b="1" dirty="0" err="1"/>
              <a:t>misy</a:t>
            </a:r>
            <a:r>
              <a:rPr lang="fr-FR" sz="8800" b="1" dirty="0"/>
              <a:t> va </a:t>
            </a:r>
            <a:r>
              <a:rPr lang="fr-FR" sz="8800" b="1" dirty="0" err="1"/>
              <a:t>ety</a:t>
            </a:r>
            <a:r>
              <a:rPr lang="fr-FR" sz="8800" b="1" dirty="0"/>
              <a:t>,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</a:t>
            </a:r>
            <a:r>
              <a:rPr lang="fr-FR" sz="8800" b="1" dirty="0" smtClean="0"/>
              <a:t> </a:t>
            </a:r>
            <a:r>
              <a:rPr lang="fr-FR" sz="8800" b="1" dirty="0" err="1" smtClean="0"/>
              <a:t>Iriko</a:t>
            </a:r>
            <a:r>
              <a:rPr lang="fr-FR" sz="8800" b="1" dirty="0" smtClean="0"/>
              <a:t> </a:t>
            </a:r>
            <a:r>
              <a:rPr lang="fr-FR" sz="8800" b="1" dirty="0" err="1"/>
              <a:t>noho</a:t>
            </a:r>
            <a:r>
              <a:rPr lang="fr-FR" sz="8800" b="1" dirty="0"/>
              <a:t> </a:t>
            </a:r>
            <a:r>
              <a:rPr lang="fr-FR" sz="8800" b="1" dirty="0" err="1"/>
              <a:t>ilay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 err="1" smtClean="0"/>
              <a:t>Nesoina</a:t>
            </a:r>
            <a:r>
              <a:rPr lang="fr-FR" sz="8800" b="1" dirty="0" smtClean="0"/>
              <a:t> </a:t>
            </a:r>
            <a:r>
              <a:rPr lang="fr-FR" sz="8800" b="1" dirty="0" err="1"/>
              <a:t>tany</a:t>
            </a:r>
            <a:r>
              <a:rPr lang="fr-FR" sz="8800" b="1" dirty="0"/>
              <a:t> </a:t>
            </a:r>
            <a:r>
              <a:rPr lang="fr-FR" sz="8800" b="1" dirty="0" err="1"/>
              <a:t>Kalvary</a:t>
            </a:r>
            <a:r>
              <a:rPr lang="fr-FR" sz="8800" b="1" dirty="0"/>
              <a:t> ? 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</a:t>
            </a:r>
            <a:r>
              <a:rPr lang="fr-FR" sz="8800" b="1" dirty="0" smtClean="0"/>
              <a:t> ‘Lay </a:t>
            </a:r>
            <a:r>
              <a:rPr lang="fr-FR" sz="8800" b="1" dirty="0" err="1"/>
              <a:t>indrafon’ny</a:t>
            </a:r>
            <a:r>
              <a:rPr lang="fr-FR" sz="8800" b="1" dirty="0"/>
              <a:t> </a:t>
            </a:r>
            <a:r>
              <a:rPr lang="fr-FR" sz="8800" b="1" dirty="0" smtClean="0"/>
              <a:t>Ray  </a:t>
            </a:r>
            <a:endParaRPr lang="fr-FR" sz="8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48680"/>
            <a:ext cx="12192000" cy="5786478"/>
          </a:xfrm>
        </p:spPr>
        <p:txBody>
          <a:bodyPr>
            <a:normAutofit/>
          </a:bodyPr>
          <a:lstStyle/>
          <a:p>
            <a:r>
              <a:rPr lang="fr-FR" sz="8800" b="1" dirty="0" smtClean="0"/>
              <a:t>   </a:t>
            </a:r>
            <a:r>
              <a:rPr lang="fr-FR" sz="8800" b="1" dirty="0" err="1" smtClean="0"/>
              <a:t>Jeso</a:t>
            </a:r>
            <a:r>
              <a:rPr lang="fr-FR" sz="8800" b="1" dirty="0" smtClean="0"/>
              <a:t> </a:t>
            </a:r>
            <a:r>
              <a:rPr lang="fr-FR" sz="8800" b="1" dirty="0" err="1"/>
              <a:t>malala</a:t>
            </a:r>
            <a:r>
              <a:rPr lang="fr-FR" sz="8800" b="1" dirty="0"/>
              <a:t> ô !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 err="1" smtClean="0"/>
              <a:t>Endrey</a:t>
            </a:r>
            <a:r>
              <a:rPr lang="fr-FR" sz="8800" b="1" dirty="0" smtClean="0"/>
              <a:t> </a:t>
            </a:r>
            <a:r>
              <a:rPr lang="fr-FR" sz="8800" b="1" dirty="0"/>
              <a:t>‘</a:t>
            </a:r>
            <a:r>
              <a:rPr lang="fr-FR" sz="8800" b="1" dirty="0" err="1"/>
              <a:t>ty</a:t>
            </a:r>
            <a:r>
              <a:rPr lang="fr-FR" sz="8800" b="1" dirty="0"/>
              <a:t> </a:t>
            </a:r>
            <a:r>
              <a:rPr lang="fr-FR" sz="8800" b="1" dirty="0" err="1"/>
              <a:t>vitanao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  </a:t>
            </a:r>
            <a:r>
              <a:rPr lang="fr-FR" sz="8800" b="1" dirty="0" err="1"/>
              <a:t>Hitanao</a:t>
            </a:r>
            <a:r>
              <a:rPr lang="fr-FR" sz="8800" b="1" dirty="0"/>
              <a:t>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hetahetako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dirty="0"/>
              <a:t> </a:t>
            </a:r>
            <a:r>
              <a:rPr lang="fr-FR" sz="8800" b="1" dirty="0" smtClean="0"/>
              <a:t> </a:t>
            </a:r>
            <a:r>
              <a:rPr lang="fr-FR" sz="8800" b="1" dirty="0" err="1" smtClean="0"/>
              <a:t>Sy</a:t>
            </a:r>
            <a:r>
              <a:rPr lang="fr-FR" sz="8800" b="1" dirty="0" smtClean="0"/>
              <a:t> </a:t>
            </a:r>
            <a:r>
              <a:rPr lang="fr-FR" sz="8800" b="1" dirty="0" err="1" smtClean="0"/>
              <a:t>hasambarako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4137068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</Words>
  <Application>Microsoft Office PowerPoint</Application>
  <PresentationFormat>Personnalisé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 42</vt:lpstr>
      <vt:lpstr>1- Moa misy va ety,      Iriko toa Anao ?    Ry Tompo be fitia, Mpanao izao rehetra izao.</vt:lpstr>
      <vt:lpstr>    Ny foko lasanao      Ry Ray malala ô    Jereo ‘ty Zanakao      Miantoraka Aminao.</vt:lpstr>
      <vt:lpstr>2- Moa misy va ety,        iriko toa Anao ?    Jesoa Sakaiza, avia Hianao         hiara-dia izao  </vt:lpstr>
      <vt:lpstr>Ny foko tia Anao,    Oneno, anjakao    Tsy hatakaloko Hianao,   “Ry fiainako vaovao”</vt:lpstr>
      <vt:lpstr>3-  Moa misy va ety,       Iriko toa Anao ?    Fanahy hendry ery,     Mpanoro izay rehetra atao</vt:lpstr>
      <vt:lpstr> Ny foko he ! Anao,  Fanahy Masina ô ! Ny fiainako ovay ho vao, Ka hamasinonao.</vt:lpstr>
      <vt:lpstr>4-  Moa misy va ety,     Iriko noho ilay Nesoina tany Kalvary ?     ‘Lay indrafon’ny Ray  </vt:lpstr>
      <vt:lpstr>   Jeso malala ô ! Endrey ‘ty vitanao    Hitanao ny hetahetako   Sy hasambarako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42</dc:title>
  <dc:creator>Pano</dc:creator>
  <cp:lastModifiedBy>ami</cp:lastModifiedBy>
  <cp:revision>7</cp:revision>
  <dcterms:created xsi:type="dcterms:W3CDTF">2013-04-10T14:23:31Z</dcterms:created>
  <dcterms:modified xsi:type="dcterms:W3CDTF">2014-12-06T17:15:00Z</dcterms:modified>
</cp:coreProperties>
</file>