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5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0883-E8D8-4DE3-B0F0-958770C4D981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3E9A-A320-407B-8DE4-13E00635B5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8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0883-E8D8-4DE3-B0F0-958770C4D981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3E9A-A320-407B-8DE4-13E00635B5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07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0883-E8D8-4DE3-B0F0-958770C4D981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3E9A-A320-407B-8DE4-13E00635B5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39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0883-E8D8-4DE3-B0F0-958770C4D981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3E9A-A320-407B-8DE4-13E00635B5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29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0883-E8D8-4DE3-B0F0-958770C4D981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3E9A-A320-407B-8DE4-13E00635B5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67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0883-E8D8-4DE3-B0F0-958770C4D981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3E9A-A320-407B-8DE4-13E00635B5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23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0883-E8D8-4DE3-B0F0-958770C4D981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3E9A-A320-407B-8DE4-13E00635B5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78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0883-E8D8-4DE3-B0F0-958770C4D981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3E9A-A320-407B-8DE4-13E00635B5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48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0883-E8D8-4DE3-B0F0-958770C4D981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3E9A-A320-407B-8DE4-13E00635B5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30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0883-E8D8-4DE3-B0F0-958770C4D981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3E9A-A320-407B-8DE4-13E00635B5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70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0883-E8D8-4DE3-B0F0-958770C4D981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3E9A-A320-407B-8DE4-13E00635B5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2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40883-E8D8-4DE3-B0F0-958770C4D981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3E9A-A320-407B-8DE4-13E00635B5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19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9900" b="1" dirty="0" smtClean="0">
                <a:latin typeface="Anette" pitchFamily="2" charset="0"/>
              </a:rPr>
              <a:t>FF 44</a:t>
            </a:r>
            <a:endParaRPr lang="fr-FR" sz="19900" b="1" dirty="0">
              <a:latin typeface="Anette" pitchFamily="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8100" y="4120198"/>
            <a:ext cx="12115800" cy="1655762"/>
          </a:xfrm>
        </p:spPr>
        <p:txBody>
          <a:bodyPr>
            <a:noAutofit/>
          </a:bodyPr>
          <a:lstStyle/>
          <a:p>
            <a:r>
              <a:rPr lang="en-GB" sz="13800" b="1" dirty="0" err="1" smtClean="0">
                <a:solidFill>
                  <a:srgbClr val="C00000"/>
                </a:solidFill>
                <a:latin typeface="Anette" pitchFamily="2" charset="0"/>
              </a:rPr>
              <a:t>Ry</a:t>
            </a:r>
            <a:r>
              <a:rPr lang="en-GB" sz="13800" b="1" dirty="0" smtClean="0">
                <a:solidFill>
                  <a:srgbClr val="C00000"/>
                </a:solidFill>
                <a:latin typeface="Anette" pitchFamily="2" charset="0"/>
              </a:rPr>
              <a:t> </a:t>
            </a:r>
            <a:r>
              <a:rPr lang="en-GB" sz="13800" b="1" dirty="0" err="1" smtClean="0">
                <a:solidFill>
                  <a:srgbClr val="C00000"/>
                </a:solidFill>
                <a:latin typeface="Anette" pitchFamily="2" charset="0"/>
              </a:rPr>
              <a:t>Madagasikara</a:t>
            </a:r>
            <a:r>
              <a:rPr lang="en-GB" sz="13800" b="1" dirty="0" smtClean="0">
                <a:solidFill>
                  <a:srgbClr val="C00000"/>
                </a:solidFill>
                <a:latin typeface="Anette" pitchFamily="2" charset="0"/>
              </a:rPr>
              <a:t> </a:t>
            </a:r>
            <a:r>
              <a:rPr lang="en-GB" sz="13800" b="1" dirty="0" err="1" smtClean="0">
                <a:solidFill>
                  <a:srgbClr val="C00000"/>
                </a:solidFill>
                <a:latin typeface="Anette" pitchFamily="2" charset="0"/>
              </a:rPr>
              <a:t>soa</a:t>
            </a:r>
            <a:endParaRPr lang="fr-FR" sz="13800" b="1" dirty="0" smtClean="0">
              <a:solidFill>
                <a:srgbClr val="C00000"/>
              </a:solidFill>
              <a:latin typeface="Anette" pitchFamily="2" charset="0"/>
            </a:endParaRPr>
          </a:p>
          <a:p>
            <a:endParaRPr lang="fr-FR" sz="13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60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39624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i="1" dirty="0" smtClean="0">
                <a:latin typeface="Anette" pitchFamily="2" charset="0"/>
              </a:rPr>
              <a:t>    </a:t>
            </a:r>
            <a:r>
              <a:rPr lang="en-GB" sz="9600" b="1" i="1" dirty="0" err="1" smtClean="0">
                <a:solidFill>
                  <a:srgbClr val="C00000"/>
                </a:solidFill>
                <a:latin typeface="Anette" pitchFamily="2" charset="0"/>
              </a:rPr>
              <a:t>Andriamanitra</a:t>
            </a:r>
            <a:r>
              <a:rPr lang="en-GB" sz="9600" b="1" i="1" dirty="0" smtClean="0">
                <a:solidFill>
                  <a:srgbClr val="C00000"/>
                </a:solidFill>
                <a:latin typeface="Anette" pitchFamily="2" charset="0"/>
              </a:rPr>
              <a:t> </a:t>
            </a:r>
            <a:r>
              <a:rPr lang="en-GB" sz="9600" b="1" i="1" dirty="0">
                <a:solidFill>
                  <a:srgbClr val="C00000"/>
                </a:solidFill>
                <a:latin typeface="Anette" pitchFamily="2" charset="0"/>
              </a:rPr>
              <a:t>ô !</a:t>
            </a:r>
            <a:endParaRPr lang="fr-FR" sz="9600" b="1" i="1" dirty="0">
              <a:solidFill>
                <a:srgbClr val="C00000"/>
              </a:solidFill>
              <a:latin typeface="Anette" pitchFamily="2" charset="0"/>
            </a:endParaRPr>
          </a:p>
          <a:p>
            <a:pPr algn="ctr"/>
            <a:r>
              <a:rPr lang="en-GB" sz="9600" b="1" i="1" dirty="0">
                <a:solidFill>
                  <a:srgbClr val="C00000"/>
                </a:solidFill>
                <a:latin typeface="Anette" pitchFamily="2" charset="0"/>
              </a:rPr>
              <a:t>   </a:t>
            </a:r>
            <a:r>
              <a:rPr lang="en-GB" sz="9600" b="1" i="1" dirty="0" err="1">
                <a:solidFill>
                  <a:srgbClr val="C00000"/>
                </a:solidFill>
                <a:latin typeface="Anette" pitchFamily="2" charset="0"/>
              </a:rPr>
              <a:t>Tondrahy</a:t>
            </a:r>
            <a:r>
              <a:rPr lang="en-GB" sz="9600" b="1" i="1" dirty="0">
                <a:solidFill>
                  <a:srgbClr val="C00000"/>
                </a:solidFill>
                <a:latin typeface="Anette" pitchFamily="2" charset="0"/>
              </a:rPr>
              <a:t> </a:t>
            </a:r>
            <a:r>
              <a:rPr lang="en-GB" sz="9600" b="1" i="1" dirty="0" err="1">
                <a:solidFill>
                  <a:srgbClr val="C00000"/>
                </a:solidFill>
                <a:latin typeface="Anette" pitchFamily="2" charset="0"/>
              </a:rPr>
              <a:t>andon’ny</a:t>
            </a:r>
            <a:r>
              <a:rPr lang="en-GB" sz="9600" b="1" i="1" dirty="0">
                <a:solidFill>
                  <a:srgbClr val="C00000"/>
                </a:solidFill>
                <a:latin typeface="Anette" pitchFamily="2" charset="0"/>
              </a:rPr>
              <a:t> </a:t>
            </a:r>
            <a:r>
              <a:rPr lang="en-GB" sz="9600" b="1" i="1" dirty="0" err="1">
                <a:solidFill>
                  <a:srgbClr val="C00000"/>
                </a:solidFill>
                <a:latin typeface="Anette" pitchFamily="2" charset="0"/>
              </a:rPr>
              <a:t>lanitra</a:t>
            </a:r>
            <a:endParaRPr lang="fr-FR" sz="9600" b="1" i="1" dirty="0">
              <a:solidFill>
                <a:srgbClr val="C00000"/>
              </a:solidFill>
              <a:latin typeface="Anette" pitchFamily="2" charset="0"/>
            </a:endParaRPr>
          </a:p>
          <a:p>
            <a:pPr algn="ctr"/>
            <a:r>
              <a:rPr lang="en-GB" sz="9600" b="1" i="1" dirty="0">
                <a:solidFill>
                  <a:srgbClr val="C00000"/>
                </a:solidFill>
                <a:latin typeface="Anette" pitchFamily="2" charset="0"/>
              </a:rPr>
              <a:t>   </a:t>
            </a:r>
            <a:r>
              <a:rPr lang="en-GB" sz="9600" b="1" i="1" dirty="0" err="1">
                <a:solidFill>
                  <a:srgbClr val="C00000"/>
                </a:solidFill>
                <a:latin typeface="Anette" pitchFamily="2" charset="0"/>
              </a:rPr>
              <a:t>Vontosy</a:t>
            </a:r>
            <a:r>
              <a:rPr lang="en-GB" sz="9600" b="1" i="1" dirty="0">
                <a:solidFill>
                  <a:srgbClr val="C00000"/>
                </a:solidFill>
                <a:latin typeface="Anette" pitchFamily="2" charset="0"/>
              </a:rPr>
              <a:t> </a:t>
            </a:r>
            <a:r>
              <a:rPr lang="en-GB" sz="9600" b="1" i="1" dirty="0" err="1">
                <a:solidFill>
                  <a:srgbClr val="C00000"/>
                </a:solidFill>
                <a:latin typeface="Anette" pitchFamily="2" charset="0"/>
              </a:rPr>
              <a:t>ny</a:t>
            </a:r>
            <a:r>
              <a:rPr lang="en-GB" sz="9600" b="1" i="1" dirty="0">
                <a:solidFill>
                  <a:srgbClr val="C00000"/>
                </a:solidFill>
                <a:latin typeface="Anette" pitchFamily="2" charset="0"/>
              </a:rPr>
              <a:t> </a:t>
            </a:r>
            <a:r>
              <a:rPr lang="en-GB" sz="9600" b="1" i="1" dirty="0" err="1">
                <a:solidFill>
                  <a:srgbClr val="C00000"/>
                </a:solidFill>
                <a:latin typeface="Anette" pitchFamily="2" charset="0"/>
              </a:rPr>
              <a:t>tsiron’ny</a:t>
            </a:r>
            <a:r>
              <a:rPr lang="en-GB" sz="9600" b="1" i="1" dirty="0">
                <a:solidFill>
                  <a:srgbClr val="C00000"/>
                </a:solidFill>
                <a:latin typeface="Anette" pitchFamily="2" charset="0"/>
              </a:rPr>
              <a:t> </a:t>
            </a:r>
            <a:r>
              <a:rPr lang="en-GB" sz="9600" b="1" i="1" dirty="0" err="1">
                <a:solidFill>
                  <a:srgbClr val="C00000"/>
                </a:solidFill>
                <a:latin typeface="Anette" pitchFamily="2" charset="0"/>
              </a:rPr>
              <a:t>tany</a:t>
            </a:r>
            <a:endParaRPr lang="fr-FR" sz="9600" b="1" i="1" dirty="0">
              <a:solidFill>
                <a:srgbClr val="C00000"/>
              </a:solidFill>
              <a:latin typeface="Anette" pitchFamily="2" charset="0"/>
            </a:endParaRPr>
          </a:p>
          <a:p>
            <a:pPr algn="ctr"/>
            <a:r>
              <a:rPr lang="en-GB" sz="9600" b="1" i="1" dirty="0">
                <a:solidFill>
                  <a:srgbClr val="C00000"/>
                </a:solidFill>
                <a:latin typeface="Anette" pitchFamily="2" charset="0"/>
              </a:rPr>
              <a:t>   I </a:t>
            </a:r>
            <a:r>
              <a:rPr lang="en-GB" sz="9600" b="1" i="1" dirty="0" err="1">
                <a:solidFill>
                  <a:srgbClr val="C00000"/>
                </a:solidFill>
                <a:latin typeface="Anette" pitchFamily="2" charset="0"/>
              </a:rPr>
              <a:t>Madagasikara</a:t>
            </a:r>
            <a:r>
              <a:rPr lang="en-GB" sz="9600" b="1" i="1" dirty="0" smtClean="0">
                <a:solidFill>
                  <a:srgbClr val="C00000"/>
                </a:solidFill>
                <a:latin typeface="Anette" pitchFamily="2" charset="0"/>
              </a:rPr>
              <a:t>.</a:t>
            </a:r>
            <a:endParaRPr lang="fr-FR" sz="9600" b="1" i="1" dirty="0">
              <a:solidFill>
                <a:srgbClr val="C00000"/>
              </a:solidFill>
              <a:latin typeface="Anet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83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7244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 smtClean="0">
                <a:latin typeface="Anette" pitchFamily="2" charset="0"/>
              </a:rPr>
              <a:t>1. </a:t>
            </a:r>
            <a:r>
              <a:rPr lang="en-GB" sz="9600" b="1" dirty="0" err="1">
                <a:latin typeface="Anette" pitchFamily="2" charset="0"/>
              </a:rPr>
              <a:t>Ry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Madagasikara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soa</a:t>
            </a:r>
            <a:endParaRPr lang="fr-FR" sz="9600" b="1" dirty="0">
              <a:latin typeface="Anette" pitchFamily="2" charset="0"/>
            </a:endParaRPr>
          </a:p>
          <a:p>
            <a:pPr algn="ctr"/>
            <a:r>
              <a:rPr lang="en-GB" sz="9600" b="1" dirty="0">
                <a:latin typeface="Anette" pitchFamily="2" charset="0"/>
              </a:rPr>
              <a:t>   </a:t>
            </a:r>
            <a:r>
              <a:rPr lang="en-GB" sz="9600" b="1" dirty="0" err="1">
                <a:latin typeface="Anette" pitchFamily="2" charset="0"/>
              </a:rPr>
              <a:t>Natolo-janahary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anay</a:t>
            </a:r>
            <a:endParaRPr lang="fr-FR" sz="9600" b="1" dirty="0">
              <a:latin typeface="Anette" pitchFamily="2" charset="0"/>
            </a:endParaRPr>
          </a:p>
          <a:p>
            <a:pPr algn="ctr"/>
            <a:r>
              <a:rPr lang="en-GB" sz="9600" b="1" dirty="0">
                <a:latin typeface="Anette" pitchFamily="2" charset="0"/>
              </a:rPr>
              <a:t>   </a:t>
            </a:r>
            <a:r>
              <a:rPr lang="en-GB" sz="9600" b="1" dirty="0" err="1">
                <a:latin typeface="Anette" pitchFamily="2" charset="0"/>
              </a:rPr>
              <a:t>Nosim-boahangy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manirery</a:t>
            </a:r>
            <a:endParaRPr lang="fr-FR" sz="9600" b="1" dirty="0">
              <a:latin typeface="Anette" pitchFamily="2" charset="0"/>
            </a:endParaRPr>
          </a:p>
          <a:p>
            <a:pPr algn="ctr"/>
            <a:r>
              <a:rPr lang="en-GB" sz="9600" b="1" dirty="0">
                <a:latin typeface="Anette" pitchFamily="2" charset="0"/>
              </a:rPr>
              <a:t>   </a:t>
            </a:r>
            <a:r>
              <a:rPr lang="en-GB" sz="9600" b="1" dirty="0" err="1">
                <a:latin typeface="Anette" pitchFamily="2" charset="0"/>
              </a:rPr>
              <a:t>Fa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nahasoa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ny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 smtClean="0">
                <a:latin typeface="Anette" pitchFamily="2" charset="0"/>
              </a:rPr>
              <a:t>razanay</a:t>
            </a:r>
            <a:endParaRPr lang="fr-FR" sz="9600" b="1" dirty="0">
              <a:latin typeface="Anet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23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4196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 smtClean="0">
                <a:latin typeface="Anette" pitchFamily="2" charset="0"/>
              </a:rPr>
              <a:t>He </a:t>
            </a:r>
            <a:r>
              <a:rPr lang="en-GB" sz="9600" b="1" dirty="0">
                <a:latin typeface="Anette" pitchFamily="2" charset="0"/>
              </a:rPr>
              <a:t>! </a:t>
            </a:r>
            <a:r>
              <a:rPr lang="en-GB" sz="9600" b="1" dirty="0" err="1">
                <a:latin typeface="Anette" pitchFamily="2" charset="0"/>
              </a:rPr>
              <a:t>sarobidy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tsara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 smtClean="0">
                <a:latin typeface="Anette" pitchFamily="2" charset="0"/>
              </a:rPr>
              <a:t>loatra</a:t>
            </a:r>
            <a:endParaRPr lang="fr-FR" sz="9600" b="1" dirty="0" smtClean="0">
              <a:latin typeface="Anette" pitchFamily="2" charset="0"/>
            </a:endParaRPr>
          </a:p>
          <a:p>
            <a:pPr algn="ctr"/>
            <a:r>
              <a:rPr lang="en-GB" sz="9600" b="1" dirty="0" err="1" smtClean="0">
                <a:latin typeface="Anette" pitchFamily="2" charset="0"/>
              </a:rPr>
              <a:t>Tsy</a:t>
            </a:r>
            <a:r>
              <a:rPr lang="en-GB" sz="9600" b="1" dirty="0" smtClean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sandana</a:t>
            </a:r>
            <a:r>
              <a:rPr lang="en-GB" sz="9600" b="1" dirty="0">
                <a:latin typeface="Anette" pitchFamily="2" charset="0"/>
              </a:rPr>
              <a:t>, </a:t>
            </a:r>
            <a:r>
              <a:rPr lang="en-GB" sz="9600" b="1" dirty="0" err="1">
                <a:latin typeface="Anette" pitchFamily="2" charset="0"/>
              </a:rPr>
              <a:t>tsy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 smtClean="0">
                <a:latin typeface="Anette" pitchFamily="2" charset="0"/>
              </a:rPr>
              <a:t>atakalo</a:t>
            </a:r>
            <a:endParaRPr lang="fr-FR" sz="9600" b="1" dirty="0" smtClean="0">
              <a:latin typeface="Anette" pitchFamily="2" charset="0"/>
            </a:endParaRPr>
          </a:p>
          <a:p>
            <a:pPr algn="ctr"/>
            <a:r>
              <a:rPr lang="en-GB" sz="9600" b="1" dirty="0" smtClean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Feno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ny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fo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 smtClean="0">
                <a:latin typeface="Anette" pitchFamily="2" charset="0"/>
              </a:rPr>
              <a:t>toa</a:t>
            </a:r>
            <a:r>
              <a:rPr lang="en-GB" sz="9600" b="1" dirty="0" smtClean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mangina</a:t>
            </a:r>
            <a:endParaRPr lang="fr-FR" sz="9600" b="1" dirty="0">
              <a:latin typeface="Anette" pitchFamily="2" charset="0"/>
            </a:endParaRPr>
          </a:p>
          <a:p>
            <a:pPr algn="ctr"/>
            <a:r>
              <a:rPr lang="en-GB" sz="9600" b="1" dirty="0">
                <a:latin typeface="Anette" pitchFamily="2" charset="0"/>
              </a:rPr>
              <a:t>   </a:t>
            </a:r>
            <a:r>
              <a:rPr lang="en-GB" sz="9600" b="1" dirty="0" err="1">
                <a:latin typeface="Anette" pitchFamily="2" charset="0"/>
              </a:rPr>
              <a:t>Heriny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mivavaka</a:t>
            </a:r>
            <a:r>
              <a:rPr lang="en-GB" sz="9600" b="1" dirty="0">
                <a:latin typeface="Anette" pitchFamily="2" charset="0"/>
              </a:rPr>
              <a:t> hoe </a:t>
            </a:r>
            <a:r>
              <a:rPr lang="en-GB" sz="9600" b="1" dirty="0" smtClean="0">
                <a:latin typeface="Anette" pitchFamily="2" charset="0"/>
              </a:rPr>
              <a:t>:</a:t>
            </a:r>
            <a:endParaRPr lang="fr-FR" sz="9600" b="1" dirty="0">
              <a:latin typeface="Anet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30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39624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i="1" dirty="0" smtClean="0">
                <a:latin typeface="Anette" pitchFamily="2" charset="0"/>
              </a:rPr>
              <a:t>    </a:t>
            </a:r>
            <a:r>
              <a:rPr lang="en-GB" sz="9600" b="1" i="1" dirty="0" err="1" smtClean="0">
                <a:solidFill>
                  <a:srgbClr val="C00000"/>
                </a:solidFill>
                <a:latin typeface="Anette" pitchFamily="2" charset="0"/>
              </a:rPr>
              <a:t>Andriamanitra</a:t>
            </a:r>
            <a:r>
              <a:rPr lang="en-GB" sz="9600" b="1" i="1" dirty="0" smtClean="0">
                <a:solidFill>
                  <a:srgbClr val="C00000"/>
                </a:solidFill>
                <a:latin typeface="Anette" pitchFamily="2" charset="0"/>
              </a:rPr>
              <a:t> </a:t>
            </a:r>
            <a:r>
              <a:rPr lang="en-GB" sz="9600" b="1" i="1" dirty="0">
                <a:solidFill>
                  <a:srgbClr val="C00000"/>
                </a:solidFill>
                <a:latin typeface="Anette" pitchFamily="2" charset="0"/>
              </a:rPr>
              <a:t>ô !</a:t>
            </a:r>
            <a:endParaRPr lang="fr-FR" sz="9600" b="1" i="1" dirty="0">
              <a:solidFill>
                <a:srgbClr val="C00000"/>
              </a:solidFill>
              <a:latin typeface="Anette" pitchFamily="2" charset="0"/>
            </a:endParaRPr>
          </a:p>
          <a:p>
            <a:pPr algn="ctr"/>
            <a:r>
              <a:rPr lang="en-GB" sz="9600" b="1" i="1" dirty="0">
                <a:solidFill>
                  <a:srgbClr val="C00000"/>
                </a:solidFill>
                <a:latin typeface="Anette" pitchFamily="2" charset="0"/>
              </a:rPr>
              <a:t>   </a:t>
            </a:r>
            <a:r>
              <a:rPr lang="en-GB" sz="9600" b="1" i="1" dirty="0" err="1">
                <a:solidFill>
                  <a:srgbClr val="C00000"/>
                </a:solidFill>
                <a:latin typeface="Anette" pitchFamily="2" charset="0"/>
              </a:rPr>
              <a:t>Tondrahy</a:t>
            </a:r>
            <a:r>
              <a:rPr lang="en-GB" sz="9600" b="1" i="1" dirty="0">
                <a:solidFill>
                  <a:srgbClr val="C00000"/>
                </a:solidFill>
                <a:latin typeface="Anette" pitchFamily="2" charset="0"/>
              </a:rPr>
              <a:t> </a:t>
            </a:r>
            <a:r>
              <a:rPr lang="en-GB" sz="9600" b="1" i="1" dirty="0" err="1">
                <a:solidFill>
                  <a:srgbClr val="C00000"/>
                </a:solidFill>
                <a:latin typeface="Anette" pitchFamily="2" charset="0"/>
              </a:rPr>
              <a:t>andon’ny</a:t>
            </a:r>
            <a:r>
              <a:rPr lang="en-GB" sz="9600" b="1" i="1" dirty="0">
                <a:solidFill>
                  <a:srgbClr val="C00000"/>
                </a:solidFill>
                <a:latin typeface="Anette" pitchFamily="2" charset="0"/>
              </a:rPr>
              <a:t> </a:t>
            </a:r>
            <a:r>
              <a:rPr lang="en-GB" sz="9600" b="1" i="1" dirty="0" err="1">
                <a:solidFill>
                  <a:srgbClr val="C00000"/>
                </a:solidFill>
                <a:latin typeface="Anette" pitchFamily="2" charset="0"/>
              </a:rPr>
              <a:t>lanitra</a:t>
            </a:r>
            <a:endParaRPr lang="fr-FR" sz="9600" b="1" i="1" dirty="0">
              <a:solidFill>
                <a:srgbClr val="C00000"/>
              </a:solidFill>
              <a:latin typeface="Anette" pitchFamily="2" charset="0"/>
            </a:endParaRPr>
          </a:p>
          <a:p>
            <a:pPr algn="ctr"/>
            <a:r>
              <a:rPr lang="en-GB" sz="9600" b="1" i="1" dirty="0">
                <a:solidFill>
                  <a:srgbClr val="C00000"/>
                </a:solidFill>
                <a:latin typeface="Anette" pitchFamily="2" charset="0"/>
              </a:rPr>
              <a:t>   </a:t>
            </a:r>
            <a:r>
              <a:rPr lang="en-GB" sz="9600" b="1" i="1" dirty="0" err="1">
                <a:solidFill>
                  <a:srgbClr val="C00000"/>
                </a:solidFill>
                <a:latin typeface="Anette" pitchFamily="2" charset="0"/>
              </a:rPr>
              <a:t>Vontosy</a:t>
            </a:r>
            <a:r>
              <a:rPr lang="en-GB" sz="9600" b="1" i="1" dirty="0">
                <a:solidFill>
                  <a:srgbClr val="C00000"/>
                </a:solidFill>
                <a:latin typeface="Anette" pitchFamily="2" charset="0"/>
              </a:rPr>
              <a:t> </a:t>
            </a:r>
            <a:r>
              <a:rPr lang="en-GB" sz="9600" b="1" i="1" dirty="0" err="1">
                <a:solidFill>
                  <a:srgbClr val="C00000"/>
                </a:solidFill>
                <a:latin typeface="Anette" pitchFamily="2" charset="0"/>
              </a:rPr>
              <a:t>ny</a:t>
            </a:r>
            <a:r>
              <a:rPr lang="en-GB" sz="9600" b="1" i="1" dirty="0">
                <a:solidFill>
                  <a:srgbClr val="C00000"/>
                </a:solidFill>
                <a:latin typeface="Anette" pitchFamily="2" charset="0"/>
              </a:rPr>
              <a:t> </a:t>
            </a:r>
            <a:r>
              <a:rPr lang="en-GB" sz="9600" b="1" i="1" dirty="0" err="1">
                <a:solidFill>
                  <a:srgbClr val="C00000"/>
                </a:solidFill>
                <a:latin typeface="Anette" pitchFamily="2" charset="0"/>
              </a:rPr>
              <a:t>tsiron’ny</a:t>
            </a:r>
            <a:r>
              <a:rPr lang="en-GB" sz="9600" b="1" i="1" dirty="0">
                <a:solidFill>
                  <a:srgbClr val="C00000"/>
                </a:solidFill>
                <a:latin typeface="Anette" pitchFamily="2" charset="0"/>
              </a:rPr>
              <a:t> </a:t>
            </a:r>
            <a:r>
              <a:rPr lang="en-GB" sz="9600" b="1" i="1" dirty="0" err="1">
                <a:solidFill>
                  <a:srgbClr val="C00000"/>
                </a:solidFill>
                <a:latin typeface="Anette" pitchFamily="2" charset="0"/>
              </a:rPr>
              <a:t>tany</a:t>
            </a:r>
            <a:endParaRPr lang="fr-FR" sz="9600" b="1" i="1" dirty="0">
              <a:solidFill>
                <a:srgbClr val="C00000"/>
              </a:solidFill>
              <a:latin typeface="Anette" pitchFamily="2" charset="0"/>
            </a:endParaRPr>
          </a:p>
          <a:p>
            <a:pPr algn="ctr"/>
            <a:r>
              <a:rPr lang="en-GB" sz="9600" b="1" i="1" dirty="0">
                <a:solidFill>
                  <a:srgbClr val="C00000"/>
                </a:solidFill>
                <a:latin typeface="Anette" pitchFamily="2" charset="0"/>
              </a:rPr>
              <a:t>   I </a:t>
            </a:r>
            <a:r>
              <a:rPr lang="en-GB" sz="9600" b="1" i="1" dirty="0" err="1">
                <a:solidFill>
                  <a:srgbClr val="C00000"/>
                </a:solidFill>
                <a:latin typeface="Anette" pitchFamily="2" charset="0"/>
              </a:rPr>
              <a:t>Madagasikara</a:t>
            </a:r>
            <a:r>
              <a:rPr lang="en-GB" sz="9600" b="1" i="1" dirty="0" smtClean="0">
                <a:solidFill>
                  <a:srgbClr val="C00000"/>
                </a:solidFill>
                <a:latin typeface="Anette" pitchFamily="2" charset="0"/>
              </a:rPr>
              <a:t>.</a:t>
            </a:r>
            <a:endParaRPr lang="fr-FR" sz="9600" b="1" i="1" dirty="0">
              <a:solidFill>
                <a:srgbClr val="C00000"/>
              </a:solidFill>
              <a:latin typeface="Anet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23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39624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 smtClean="0">
                <a:latin typeface="Anette" pitchFamily="2" charset="0"/>
              </a:rPr>
              <a:t>2. </a:t>
            </a:r>
            <a:r>
              <a:rPr lang="en-GB" sz="9600" b="1" dirty="0" err="1">
                <a:latin typeface="Anette" pitchFamily="2" charset="0"/>
              </a:rPr>
              <a:t>Ry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firenena</a:t>
            </a:r>
            <a:r>
              <a:rPr lang="en-GB" sz="9600" b="1" dirty="0">
                <a:latin typeface="Anette" pitchFamily="2" charset="0"/>
              </a:rPr>
              <a:t> Malagasy</a:t>
            </a:r>
            <a:endParaRPr lang="fr-FR" sz="9600" b="1" dirty="0">
              <a:latin typeface="Anette" pitchFamily="2" charset="0"/>
            </a:endParaRPr>
          </a:p>
          <a:p>
            <a:pPr algn="ctr"/>
            <a:r>
              <a:rPr lang="en-GB" sz="9600" b="1" dirty="0">
                <a:latin typeface="Anette" pitchFamily="2" charset="0"/>
              </a:rPr>
              <a:t>   </a:t>
            </a:r>
            <a:r>
              <a:rPr lang="en-GB" sz="9600" b="1" dirty="0" err="1">
                <a:latin typeface="Anette" pitchFamily="2" charset="0"/>
              </a:rPr>
              <a:t>Antsoin’ny</a:t>
            </a:r>
            <a:r>
              <a:rPr lang="en-GB" sz="9600" b="1" dirty="0">
                <a:latin typeface="Anette" pitchFamily="2" charset="0"/>
              </a:rPr>
              <a:t> Nosy </a:t>
            </a:r>
            <a:r>
              <a:rPr lang="en-GB" sz="9600" b="1" dirty="0" err="1">
                <a:latin typeface="Anette" pitchFamily="2" charset="0"/>
              </a:rPr>
              <a:t>hianao</a:t>
            </a:r>
            <a:endParaRPr lang="fr-FR" sz="9600" b="1" dirty="0">
              <a:latin typeface="Anette" pitchFamily="2" charset="0"/>
            </a:endParaRPr>
          </a:p>
          <a:p>
            <a:pPr algn="ctr"/>
            <a:r>
              <a:rPr lang="en-GB" sz="9600" b="1" dirty="0">
                <a:latin typeface="Anette" pitchFamily="2" charset="0"/>
              </a:rPr>
              <a:t>   </a:t>
            </a:r>
            <a:r>
              <a:rPr lang="en-GB" sz="9600" b="1" dirty="0" err="1">
                <a:latin typeface="Anette" pitchFamily="2" charset="0"/>
              </a:rPr>
              <a:t>Andeha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malaky</a:t>
            </a:r>
            <a:r>
              <a:rPr lang="en-GB" sz="9600" b="1" dirty="0">
                <a:latin typeface="Anette" pitchFamily="2" charset="0"/>
              </a:rPr>
              <a:t>, </a:t>
            </a:r>
            <a:r>
              <a:rPr lang="en-GB" sz="9600" b="1" dirty="0" err="1">
                <a:latin typeface="Anette" pitchFamily="2" charset="0"/>
              </a:rPr>
              <a:t>mitsangàna</a:t>
            </a:r>
            <a:endParaRPr lang="fr-FR" sz="9600" b="1" dirty="0">
              <a:latin typeface="Anette" pitchFamily="2" charset="0"/>
            </a:endParaRPr>
          </a:p>
          <a:p>
            <a:pPr algn="ctr"/>
            <a:r>
              <a:rPr lang="en-GB" sz="9600" b="1" dirty="0">
                <a:latin typeface="Anette" pitchFamily="2" charset="0"/>
              </a:rPr>
              <a:t>   </a:t>
            </a:r>
            <a:r>
              <a:rPr lang="en-GB" sz="9600" b="1" dirty="0" err="1">
                <a:latin typeface="Anette" pitchFamily="2" charset="0"/>
              </a:rPr>
              <a:t>Alao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hery</a:t>
            </a:r>
            <a:r>
              <a:rPr lang="en-GB" sz="9600" b="1" dirty="0">
                <a:latin typeface="Anette" pitchFamily="2" charset="0"/>
              </a:rPr>
              <a:t>, </a:t>
            </a:r>
            <a:r>
              <a:rPr lang="en-GB" sz="9600" b="1" dirty="0" err="1">
                <a:latin typeface="Anette" pitchFamily="2" charset="0"/>
              </a:rPr>
              <a:t>mandrosoa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smtClean="0">
                <a:latin typeface="Anette" pitchFamily="2" charset="0"/>
              </a:rPr>
              <a:t>!   </a:t>
            </a:r>
            <a:endParaRPr lang="fr-FR" sz="9600" b="1" dirty="0">
              <a:latin typeface="Anet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18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 smtClean="0">
                <a:latin typeface="Anette" pitchFamily="2" charset="0"/>
              </a:rPr>
              <a:t>   </a:t>
            </a:r>
            <a:r>
              <a:rPr lang="en-GB" sz="9600" dirty="0">
                <a:latin typeface="Anette" pitchFamily="2" charset="0"/>
              </a:rPr>
              <a:t>‘</a:t>
            </a:r>
            <a:r>
              <a:rPr lang="en-GB" sz="9600" b="1" dirty="0" err="1">
                <a:latin typeface="Anette" pitchFamily="2" charset="0"/>
              </a:rPr>
              <a:t>Zay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mahaolona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anao</a:t>
            </a:r>
            <a:r>
              <a:rPr lang="en-GB" sz="9600" b="1" dirty="0">
                <a:latin typeface="Anette" pitchFamily="2" charset="0"/>
              </a:rPr>
              <a:t> re</a:t>
            </a:r>
            <a:endParaRPr lang="fr-FR" sz="9600" b="1" dirty="0">
              <a:latin typeface="Anette" pitchFamily="2" charset="0"/>
            </a:endParaRPr>
          </a:p>
          <a:p>
            <a:pPr algn="ctr"/>
            <a:r>
              <a:rPr lang="en-GB" sz="9600" b="1" dirty="0">
                <a:latin typeface="Anette" pitchFamily="2" charset="0"/>
              </a:rPr>
              <a:t>   </a:t>
            </a:r>
            <a:r>
              <a:rPr lang="en-GB" sz="9600" b="1" dirty="0" err="1">
                <a:latin typeface="Anette" pitchFamily="2" charset="0"/>
              </a:rPr>
              <a:t>Atolory</a:t>
            </a:r>
            <a:r>
              <a:rPr lang="en-GB" sz="9600" b="1" dirty="0">
                <a:latin typeface="Anette" pitchFamily="2" charset="0"/>
              </a:rPr>
              <a:t>, </a:t>
            </a:r>
            <a:r>
              <a:rPr lang="en-GB" sz="9600" b="1" dirty="0" err="1">
                <a:latin typeface="Anette" pitchFamily="2" charset="0"/>
              </a:rPr>
              <a:t>asorony</a:t>
            </a:r>
            <a:endParaRPr lang="fr-FR" sz="9600" b="1" dirty="0">
              <a:latin typeface="Anette" pitchFamily="2" charset="0"/>
            </a:endParaRPr>
          </a:p>
          <a:p>
            <a:pPr algn="ctr"/>
            <a:r>
              <a:rPr lang="en-GB" sz="9600" b="1" dirty="0">
                <a:latin typeface="Anette" pitchFamily="2" charset="0"/>
              </a:rPr>
              <a:t>   </a:t>
            </a:r>
            <a:r>
              <a:rPr lang="en-GB" sz="9600" b="1" dirty="0" err="1">
                <a:latin typeface="Anette" pitchFamily="2" charset="0"/>
              </a:rPr>
              <a:t>Aza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mandevina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talenta</a:t>
            </a:r>
            <a:endParaRPr lang="fr-FR" sz="9600" b="1" dirty="0">
              <a:latin typeface="Anette" pitchFamily="2" charset="0"/>
            </a:endParaRPr>
          </a:p>
          <a:p>
            <a:pPr algn="ctr"/>
            <a:r>
              <a:rPr lang="en-GB" sz="9600" b="1" dirty="0">
                <a:latin typeface="Anette" pitchFamily="2" charset="0"/>
              </a:rPr>
              <a:t>   </a:t>
            </a:r>
            <a:r>
              <a:rPr lang="en-GB" sz="9600" b="1" dirty="0" err="1">
                <a:latin typeface="Anette" pitchFamily="2" charset="0"/>
              </a:rPr>
              <a:t>Fa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anondroty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Firenena</a:t>
            </a:r>
            <a:r>
              <a:rPr lang="en-GB" sz="9600" b="1" dirty="0">
                <a:latin typeface="Anette" pitchFamily="2" charset="0"/>
              </a:rPr>
              <a:t> e </a:t>
            </a:r>
            <a:r>
              <a:rPr lang="en-GB" sz="9600" b="1" dirty="0" smtClean="0">
                <a:latin typeface="Anette" pitchFamily="2" charset="0"/>
              </a:rPr>
              <a:t>!</a:t>
            </a:r>
            <a:endParaRPr lang="fr-FR" sz="9600" b="1" dirty="0">
              <a:latin typeface="Anet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41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39624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i="1" dirty="0" smtClean="0">
                <a:latin typeface="Anette" pitchFamily="2" charset="0"/>
              </a:rPr>
              <a:t>    </a:t>
            </a:r>
            <a:r>
              <a:rPr lang="en-GB" sz="9600" b="1" i="1" dirty="0" err="1" smtClean="0">
                <a:solidFill>
                  <a:srgbClr val="C00000"/>
                </a:solidFill>
                <a:latin typeface="Anette" pitchFamily="2" charset="0"/>
              </a:rPr>
              <a:t>Andriamanitra</a:t>
            </a:r>
            <a:r>
              <a:rPr lang="en-GB" sz="9600" b="1" i="1" dirty="0" smtClean="0">
                <a:solidFill>
                  <a:srgbClr val="C00000"/>
                </a:solidFill>
                <a:latin typeface="Anette" pitchFamily="2" charset="0"/>
              </a:rPr>
              <a:t> </a:t>
            </a:r>
            <a:r>
              <a:rPr lang="en-GB" sz="9600" b="1" i="1" dirty="0">
                <a:solidFill>
                  <a:srgbClr val="C00000"/>
                </a:solidFill>
                <a:latin typeface="Anette" pitchFamily="2" charset="0"/>
              </a:rPr>
              <a:t>ô !</a:t>
            </a:r>
            <a:endParaRPr lang="fr-FR" sz="9600" b="1" i="1" dirty="0">
              <a:solidFill>
                <a:srgbClr val="C00000"/>
              </a:solidFill>
              <a:latin typeface="Anette" pitchFamily="2" charset="0"/>
            </a:endParaRPr>
          </a:p>
          <a:p>
            <a:pPr algn="ctr"/>
            <a:r>
              <a:rPr lang="en-GB" sz="9600" b="1" i="1" dirty="0">
                <a:solidFill>
                  <a:srgbClr val="C00000"/>
                </a:solidFill>
                <a:latin typeface="Anette" pitchFamily="2" charset="0"/>
              </a:rPr>
              <a:t>   </a:t>
            </a:r>
            <a:r>
              <a:rPr lang="en-GB" sz="9600" b="1" i="1" dirty="0" err="1">
                <a:solidFill>
                  <a:srgbClr val="C00000"/>
                </a:solidFill>
                <a:latin typeface="Anette" pitchFamily="2" charset="0"/>
              </a:rPr>
              <a:t>Tondrahy</a:t>
            </a:r>
            <a:r>
              <a:rPr lang="en-GB" sz="9600" b="1" i="1" dirty="0">
                <a:solidFill>
                  <a:srgbClr val="C00000"/>
                </a:solidFill>
                <a:latin typeface="Anette" pitchFamily="2" charset="0"/>
              </a:rPr>
              <a:t> </a:t>
            </a:r>
            <a:r>
              <a:rPr lang="en-GB" sz="9600" b="1" i="1" dirty="0" err="1">
                <a:solidFill>
                  <a:srgbClr val="C00000"/>
                </a:solidFill>
                <a:latin typeface="Anette" pitchFamily="2" charset="0"/>
              </a:rPr>
              <a:t>andon’ny</a:t>
            </a:r>
            <a:r>
              <a:rPr lang="en-GB" sz="9600" b="1" i="1" dirty="0">
                <a:solidFill>
                  <a:srgbClr val="C00000"/>
                </a:solidFill>
                <a:latin typeface="Anette" pitchFamily="2" charset="0"/>
              </a:rPr>
              <a:t> </a:t>
            </a:r>
            <a:r>
              <a:rPr lang="en-GB" sz="9600" b="1" i="1" dirty="0" err="1">
                <a:solidFill>
                  <a:srgbClr val="C00000"/>
                </a:solidFill>
                <a:latin typeface="Anette" pitchFamily="2" charset="0"/>
              </a:rPr>
              <a:t>lanitra</a:t>
            </a:r>
            <a:endParaRPr lang="fr-FR" sz="9600" b="1" i="1" dirty="0">
              <a:solidFill>
                <a:srgbClr val="C00000"/>
              </a:solidFill>
              <a:latin typeface="Anette" pitchFamily="2" charset="0"/>
            </a:endParaRPr>
          </a:p>
          <a:p>
            <a:pPr algn="ctr"/>
            <a:r>
              <a:rPr lang="en-GB" sz="9600" b="1" i="1" dirty="0">
                <a:solidFill>
                  <a:srgbClr val="C00000"/>
                </a:solidFill>
                <a:latin typeface="Anette" pitchFamily="2" charset="0"/>
              </a:rPr>
              <a:t>   </a:t>
            </a:r>
            <a:r>
              <a:rPr lang="en-GB" sz="9600" b="1" i="1" dirty="0" err="1">
                <a:solidFill>
                  <a:srgbClr val="C00000"/>
                </a:solidFill>
                <a:latin typeface="Anette" pitchFamily="2" charset="0"/>
              </a:rPr>
              <a:t>Vontosy</a:t>
            </a:r>
            <a:r>
              <a:rPr lang="en-GB" sz="9600" b="1" i="1" dirty="0">
                <a:solidFill>
                  <a:srgbClr val="C00000"/>
                </a:solidFill>
                <a:latin typeface="Anette" pitchFamily="2" charset="0"/>
              </a:rPr>
              <a:t> </a:t>
            </a:r>
            <a:r>
              <a:rPr lang="en-GB" sz="9600" b="1" i="1" dirty="0" err="1">
                <a:solidFill>
                  <a:srgbClr val="C00000"/>
                </a:solidFill>
                <a:latin typeface="Anette" pitchFamily="2" charset="0"/>
              </a:rPr>
              <a:t>ny</a:t>
            </a:r>
            <a:r>
              <a:rPr lang="en-GB" sz="9600" b="1" i="1" dirty="0">
                <a:solidFill>
                  <a:srgbClr val="C00000"/>
                </a:solidFill>
                <a:latin typeface="Anette" pitchFamily="2" charset="0"/>
              </a:rPr>
              <a:t> </a:t>
            </a:r>
            <a:r>
              <a:rPr lang="en-GB" sz="9600" b="1" i="1" dirty="0" err="1">
                <a:solidFill>
                  <a:srgbClr val="C00000"/>
                </a:solidFill>
                <a:latin typeface="Anette" pitchFamily="2" charset="0"/>
              </a:rPr>
              <a:t>tsiron’ny</a:t>
            </a:r>
            <a:r>
              <a:rPr lang="en-GB" sz="9600" b="1" i="1" dirty="0">
                <a:solidFill>
                  <a:srgbClr val="C00000"/>
                </a:solidFill>
                <a:latin typeface="Anette" pitchFamily="2" charset="0"/>
              </a:rPr>
              <a:t> </a:t>
            </a:r>
            <a:r>
              <a:rPr lang="en-GB" sz="9600" b="1" i="1" dirty="0" err="1">
                <a:solidFill>
                  <a:srgbClr val="C00000"/>
                </a:solidFill>
                <a:latin typeface="Anette" pitchFamily="2" charset="0"/>
              </a:rPr>
              <a:t>tany</a:t>
            </a:r>
            <a:endParaRPr lang="fr-FR" sz="9600" b="1" i="1" dirty="0">
              <a:solidFill>
                <a:srgbClr val="C00000"/>
              </a:solidFill>
              <a:latin typeface="Anette" pitchFamily="2" charset="0"/>
            </a:endParaRPr>
          </a:p>
          <a:p>
            <a:pPr algn="ctr"/>
            <a:r>
              <a:rPr lang="en-GB" sz="9600" b="1" i="1" dirty="0">
                <a:solidFill>
                  <a:srgbClr val="C00000"/>
                </a:solidFill>
                <a:latin typeface="Anette" pitchFamily="2" charset="0"/>
              </a:rPr>
              <a:t>   I </a:t>
            </a:r>
            <a:r>
              <a:rPr lang="en-GB" sz="9600" b="1" i="1" dirty="0" err="1">
                <a:solidFill>
                  <a:srgbClr val="C00000"/>
                </a:solidFill>
                <a:latin typeface="Anette" pitchFamily="2" charset="0"/>
              </a:rPr>
              <a:t>Madagasikara</a:t>
            </a:r>
            <a:r>
              <a:rPr lang="en-GB" sz="9600" b="1" i="1" dirty="0" smtClean="0">
                <a:solidFill>
                  <a:srgbClr val="C00000"/>
                </a:solidFill>
                <a:latin typeface="Anette" pitchFamily="2" charset="0"/>
              </a:rPr>
              <a:t>.</a:t>
            </a:r>
            <a:endParaRPr lang="fr-FR" sz="9600" b="1" i="1" dirty="0">
              <a:solidFill>
                <a:srgbClr val="C00000"/>
              </a:solidFill>
              <a:latin typeface="Anet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8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38100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>
                <a:latin typeface="Anette" pitchFamily="2" charset="0"/>
              </a:rPr>
              <a:t>3 </a:t>
            </a:r>
            <a:r>
              <a:rPr lang="en-GB" sz="9600" b="1" dirty="0" err="1">
                <a:latin typeface="Anette" pitchFamily="2" charset="0"/>
              </a:rPr>
              <a:t>Andriamanitra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ambony</a:t>
            </a:r>
            <a:endParaRPr lang="fr-FR" sz="9600" b="1" dirty="0">
              <a:latin typeface="Anette" pitchFamily="2" charset="0"/>
            </a:endParaRPr>
          </a:p>
          <a:p>
            <a:pPr algn="ctr"/>
            <a:r>
              <a:rPr lang="en-GB" sz="9600" b="1" dirty="0">
                <a:latin typeface="Anette" pitchFamily="2" charset="0"/>
              </a:rPr>
              <a:t>   </a:t>
            </a:r>
            <a:r>
              <a:rPr lang="en-GB" sz="9600" b="1" dirty="0" err="1">
                <a:latin typeface="Anette" pitchFamily="2" charset="0"/>
              </a:rPr>
              <a:t>Fenoy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ny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fiahianao</a:t>
            </a:r>
            <a:endParaRPr lang="fr-FR" sz="9600" b="1" dirty="0">
              <a:latin typeface="Anette" pitchFamily="2" charset="0"/>
            </a:endParaRPr>
          </a:p>
          <a:p>
            <a:pPr algn="ctr"/>
            <a:r>
              <a:rPr lang="en-GB" sz="9600" b="1" dirty="0">
                <a:latin typeface="Anette" pitchFamily="2" charset="0"/>
              </a:rPr>
              <a:t>   </a:t>
            </a:r>
            <a:r>
              <a:rPr lang="en-GB" sz="9600" b="1" dirty="0" err="1">
                <a:latin typeface="Anette" pitchFamily="2" charset="0"/>
              </a:rPr>
              <a:t>Ny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mponina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rehetra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eto</a:t>
            </a:r>
            <a:endParaRPr lang="fr-FR" sz="9600" b="1" dirty="0">
              <a:latin typeface="Anette" pitchFamily="2" charset="0"/>
            </a:endParaRPr>
          </a:p>
          <a:p>
            <a:pPr algn="ctr"/>
            <a:r>
              <a:rPr lang="en-GB" sz="9600" b="1" dirty="0">
                <a:latin typeface="Anette" pitchFamily="2" charset="0"/>
              </a:rPr>
              <a:t>   </a:t>
            </a:r>
            <a:r>
              <a:rPr lang="en-GB" sz="9600" b="1" dirty="0" err="1">
                <a:latin typeface="Anette" pitchFamily="2" charset="0"/>
              </a:rPr>
              <a:t>Ary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izay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aza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 smtClean="0">
                <a:latin typeface="Anette" pitchFamily="2" charset="0"/>
              </a:rPr>
              <a:t>mahasoa</a:t>
            </a:r>
            <a:endParaRPr lang="fr-FR" sz="9600" b="1" dirty="0">
              <a:latin typeface="Anet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6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8768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 err="1" smtClean="0">
                <a:latin typeface="Anette" pitchFamily="2" charset="0"/>
              </a:rPr>
              <a:t>Ireo</a:t>
            </a:r>
            <a:r>
              <a:rPr lang="en-GB" sz="9600" b="1" dirty="0" smtClean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nantsoinao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hitondra</a:t>
            </a:r>
            <a:endParaRPr lang="fr-FR" sz="9600" b="1" dirty="0">
              <a:latin typeface="Anette" pitchFamily="2" charset="0"/>
            </a:endParaRPr>
          </a:p>
          <a:p>
            <a:pPr algn="ctr"/>
            <a:r>
              <a:rPr lang="en-GB" sz="9600" b="1" dirty="0">
                <a:latin typeface="Anette" pitchFamily="2" charset="0"/>
              </a:rPr>
              <a:t>   </a:t>
            </a:r>
            <a:r>
              <a:rPr lang="en-GB" sz="9600" b="1" dirty="0" err="1">
                <a:latin typeface="Anette" pitchFamily="2" charset="0"/>
              </a:rPr>
              <a:t>Mba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tsidiho</a:t>
            </a:r>
            <a:r>
              <a:rPr lang="en-GB" sz="9600" b="1" dirty="0">
                <a:latin typeface="Anette" pitchFamily="2" charset="0"/>
              </a:rPr>
              <a:t>, </a:t>
            </a:r>
            <a:r>
              <a:rPr lang="en-GB" sz="9600" b="1" dirty="0" err="1">
                <a:latin typeface="Anette" pitchFamily="2" charset="0"/>
              </a:rPr>
              <a:t>mba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tariho</a:t>
            </a:r>
            <a:endParaRPr lang="fr-FR" sz="9600" b="1" dirty="0">
              <a:latin typeface="Anette" pitchFamily="2" charset="0"/>
            </a:endParaRPr>
          </a:p>
          <a:p>
            <a:pPr algn="ctr"/>
            <a:r>
              <a:rPr lang="en-GB" sz="9600" b="1" dirty="0">
                <a:latin typeface="Anette" pitchFamily="2" charset="0"/>
              </a:rPr>
              <a:t>   </a:t>
            </a:r>
            <a:r>
              <a:rPr lang="en-GB" sz="9600" b="1" dirty="0" err="1">
                <a:latin typeface="Anette" pitchFamily="2" charset="0"/>
              </a:rPr>
              <a:t>Ho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sambatra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tokoa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ny</a:t>
            </a:r>
            <a:r>
              <a:rPr lang="en-GB" sz="9600" b="1" dirty="0">
                <a:latin typeface="Anette" pitchFamily="2" charset="0"/>
              </a:rPr>
              <a:t> Nosy</a:t>
            </a:r>
            <a:endParaRPr lang="fr-FR" sz="9600" b="1" dirty="0">
              <a:latin typeface="Anette" pitchFamily="2" charset="0"/>
            </a:endParaRPr>
          </a:p>
          <a:p>
            <a:pPr algn="ctr"/>
            <a:r>
              <a:rPr lang="en-GB" sz="9600" b="1" dirty="0">
                <a:latin typeface="Anette" pitchFamily="2" charset="0"/>
              </a:rPr>
              <a:t>   </a:t>
            </a:r>
            <a:r>
              <a:rPr lang="en-GB" sz="9600" b="1" dirty="0" err="1">
                <a:latin typeface="Anette" pitchFamily="2" charset="0"/>
              </a:rPr>
              <a:t>Raha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Hianao</a:t>
            </a:r>
            <a:r>
              <a:rPr lang="en-GB" sz="9600" b="1" dirty="0">
                <a:latin typeface="Anette" pitchFamily="2" charset="0"/>
              </a:rPr>
              <a:t> no </a:t>
            </a:r>
            <a:r>
              <a:rPr lang="en-GB" sz="9600" b="1" dirty="0" err="1">
                <a:latin typeface="Anette" pitchFamily="2" charset="0"/>
              </a:rPr>
              <a:t>azy</a:t>
            </a:r>
            <a:r>
              <a:rPr lang="en-GB" sz="9600" b="1" dirty="0">
                <a:latin typeface="Anette" pitchFamily="2" charset="0"/>
              </a:rPr>
              <a:t> e </a:t>
            </a:r>
            <a:r>
              <a:rPr lang="en-GB" sz="9600" b="1" dirty="0" smtClean="0">
                <a:latin typeface="Anette" pitchFamily="2" charset="0"/>
              </a:rPr>
              <a:t>!</a:t>
            </a:r>
            <a:endParaRPr lang="fr-FR" sz="9600" b="1" dirty="0">
              <a:latin typeface="Anet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9419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172</Words>
  <Application>Microsoft Office PowerPoint</Application>
  <PresentationFormat>Grand écran</PresentationFormat>
  <Paragraphs>38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Anette</vt:lpstr>
      <vt:lpstr>Arial</vt:lpstr>
      <vt:lpstr>Calibri</vt:lpstr>
      <vt:lpstr>Calibri Light</vt:lpstr>
      <vt:lpstr>Thème Office</vt:lpstr>
      <vt:lpstr>FF 44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Solofo</dc:creator>
  <cp:lastModifiedBy>Solofo</cp:lastModifiedBy>
  <cp:revision>3</cp:revision>
  <dcterms:created xsi:type="dcterms:W3CDTF">2014-09-02T17:55:31Z</dcterms:created>
  <dcterms:modified xsi:type="dcterms:W3CDTF">2014-09-02T18:17:12Z</dcterms:modified>
</cp:coreProperties>
</file>