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4" r:id="rId4"/>
    <p:sldId id="273" r:id="rId5"/>
    <p:sldId id="262" r:id="rId6"/>
    <p:sldId id="277" r:id="rId7"/>
    <p:sldId id="275" r:id="rId8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8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smtClean="0">
                <a:latin typeface="Arno Pro Smbd Display" panose="02020702050506020403" pitchFamily="18" charset="0"/>
              </a:rPr>
              <a:t>HIRA FIDERANA</a:t>
            </a:r>
            <a:endParaRPr lang="fr-FR" sz="8000" i="1" dirty="0">
              <a:latin typeface="Arno Pro Smbd Display" panose="0202070205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42876" y="1124744"/>
            <a:ext cx="12192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>
                <a:latin typeface="Arno Pro Smbd Display" panose="02020702050506020403" pitchFamily="18" charset="0"/>
              </a:rPr>
              <a:t>FF 45</a:t>
            </a:r>
            <a:endParaRPr lang="fr-FR" sz="23900" dirty="0"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84784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/>
              <a:t> 1.</a:t>
            </a:r>
            <a:r>
              <a:rPr lang="en-US" sz="6600" b="1" dirty="0" smtClean="0">
                <a:latin typeface="Arno Pro Smbd Display" panose="02020702050506020403" pitchFamily="18" charset="0"/>
              </a:rPr>
              <a:t>Hira </a:t>
            </a:r>
            <a:r>
              <a:rPr lang="en-US" sz="6600" b="1" dirty="0" err="1">
                <a:latin typeface="Arno Pro Smbd Display" panose="02020702050506020403" pitchFamily="18" charset="0"/>
              </a:rPr>
              <a:t>fiderana</a:t>
            </a:r>
            <a:r>
              <a:rPr lang="en-US" sz="6600" b="1" dirty="0">
                <a:latin typeface="Arno Pro Smbd Display" panose="02020702050506020403" pitchFamily="18" charset="0"/>
              </a:rPr>
              <a:t> ho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dirty="0">
                <a:latin typeface="Arno Pro Smbd Display" panose="02020702050506020403" pitchFamily="18" charset="0"/>
              </a:rPr>
              <a:t> Ray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Tsy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afaka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dirty="0">
                <a:latin typeface="Arno Pro Smbd Display" panose="02020702050506020403" pitchFamily="18" charset="0"/>
              </a:rPr>
              <a:t> am-</a:t>
            </a:r>
            <a:r>
              <a:rPr lang="en-US" sz="6600" b="1" dirty="0" err="1">
                <a:latin typeface="Arno Pro Smbd Display" panose="02020702050506020403" pitchFamily="18" charset="0"/>
              </a:rPr>
              <a:t>bavako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mandrakizay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mampifaly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jaly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Mampiravoravo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 smtClean="0">
                <a:latin typeface="Arno Pro Smbd Display" panose="02020702050506020403" pitchFamily="18" charset="0"/>
              </a:rPr>
              <a:t>fo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1277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>
                <a:latin typeface="Arno Pro Smbd Display" panose="02020702050506020403" pitchFamily="18" charset="0"/>
              </a:rPr>
              <a:t>Ny</a:t>
            </a:r>
            <a:r>
              <a:rPr lang="en-US" sz="6600" b="1" dirty="0" smtClean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talenta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efa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nomenao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Hiderako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n’aiza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Mba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hamelon’aina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hampitony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saina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Hampiray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miaina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24" y="134076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Hira</a:t>
            </a:r>
            <a:r>
              <a:rPr lang="en-US" sz="6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tsotra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ihany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nefa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na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dia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izany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/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Anao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tokoa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hikaloako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/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Raiso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re,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ry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Tompo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,</a:t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F’io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porofom-pitiavako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Anao</a:t>
            </a:r>
            <a:endParaRPr lang="fr-FR" sz="6600" b="1" i="1" dirty="0">
              <a:solidFill>
                <a:schemeClr val="tx1">
                  <a:lumMod val="95000"/>
                  <a:lumOff val="5000"/>
                </a:schemeClr>
              </a:solidFill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84784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/>
              <a:t> 2.</a:t>
            </a:r>
            <a:r>
              <a:rPr lang="en-US" sz="6600" b="1" dirty="0" smtClean="0">
                <a:latin typeface="Arno Pro Smbd Display" panose="02020702050506020403" pitchFamily="18" charset="0"/>
              </a:rPr>
              <a:t>Hira </a:t>
            </a:r>
            <a:r>
              <a:rPr lang="en-US" sz="6600" b="1" dirty="0" err="1">
                <a:latin typeface="Arno Pro Smbd Display" panose="02020702050506020403" pitchFamily="18" charset="0"/>
              </a:rPr>
              <a:t>fiderana</a:t>
            </a:r>
            <a:r>
              <a:rPr lang="en-US" sz="6600" b="1" dirty="0">
                <a:latin typeface="Arno Pro Smbd Display" panose="02020702050506020403" pitchFamily="18" charset="0"/>
              </a:rPr>
              <a:t> ho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dirty="0">
                <a:latin typeface="Arno Pro Smbd Display" panose="02020702050506020403" pitchFamily="18" charset="0"/>
              </a:rPr>
              <a:t> Ray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Tsy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afaka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dirty="0">
                <a:latin typeface="Arno Pro Smbd Display" panose="02020702050506020403" pitchFamily="18" charset="0"/>
              </a:rPr>
              <a:t> am-</a:t>
            </a:r>
            <a:r>
              <a:rPr lang="en-US" sz="6600" b="1" dirty="0" err="1">
                <a:latin typeface="Arno Pro Smbd Display" panose="02020702050506020403" pitchFamily="18" charset="0"/>
              </a:rPr>
              <a:t>bavako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mandrakizay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mampifaly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jaly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Mampiravoravo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 smtClean="0">
                <a:latin typeface="Arno Pro Smbd Display" panose="02020702050506020403" pitchFamily="18" charset="0"/>
              </a:rPr>
              <a:t>fo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1277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>
                <a:latin typeface="Arno Pro Smbd Display" panose="02020702050506020403" pitchFamily="18" charset="0"/>
              </a:rPr>
              <a:t>Ny</a:t>
            </a:r>
            <a:r>
              <a:rPr lang="en-US" sz="6600" b="1" dirty="0" smtClean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talenta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efa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nomenao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Hiderako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n’aiza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Mba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hamelon’aina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hampitony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saina</a:t>
            </a:r>
            <a:r>
              <a:rPr lang="en-US" sz="6600" b="1" dirty="0">
                <a:latin typeface="Arno Pro Smbd Display" panose="02020702050506020403" pitchFamily="18" charset="0"/>
              </a:rPr>
              <a:t/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Hampiray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miaina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080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6600" b="1" i="1" dirty="0" err="1" smtClean="0">
                <a:latin typeface="Arno Pro Smbd Display" panose="02020702050506020403" pitchFamily="18" charset="0"/>
              </a:rPr>
              <a:t>Hira</a:t>
            </a:r>
            <a:r>
              <a:rPr lang="en-US" sz="6600" b="1" i="1" dirty="0" smtClean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avy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i="1" dirty="0">
                <a:latin typeface="Arno Pro Smbd Display" panose="02020702050506020403" pitchFamily="18" charset="0"/>
              </a:rPr>
              <a:t> am-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poko</a:t>
            </a:r>
            <a:r>
              <a:rPr lang="en-US" sz="6600" b="1" i="1" dirty="0"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indro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fa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vetsoiko</a:t>
            </a:r>
            <a:r>
              <a:rPr lang="en-US" sz="6600" b="1" i="1" dirty="0">
                <a:latin typeface="Arno Pro Smbd Display" panose="02020702050506020403" pitchFamily="18" charset="0"/>
              </a:rPr>
              <a:t/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>
                <a:latin typeface="Arno Pro Smbd Display" panose="02020702050506020403" pitchFamily="18" charset="0"/>
              </a:rPr>
              <a:t>Ho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Raiko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antsoiko</a:t>
            </a:r>
            <a:r>
              <a:rPr lang="en-US" sz="6600" b="1" i="1" dirty="0">
                <a:latin typeface="Arno Pro Smbd Display" panose="02020702050506020403" pitchFamily="18" charset="0"/>
              </a:rPr>
              <a:t/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tena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mamy</a:t>
            </a:r>
            <a:r>
              <a:rPr lang="en-US" sz="6600" b="1" i="1" dirty="0"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manambara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hatrany</a:t>
            </a:r>
            <a:r>
              <a:rPr lang="en-US" sz="6600" b="1" i="1" dirty="0">
                <a:latin typeface="Arno Pro Smbd Display" panose="02020702050506020403" pitchFamily="18" charset="0"/>
              </a:rPr>
              <a:t/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 err="1">
                <a:latin typeface="Arno Pro Smbd Display" panose="02020702050506020403" pitchFamily="18" charset="0"/>
              </a:rPr>
              <a:t>Fa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tena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tiako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Ianao</a:t>
            </a:r>
            <a:endParaRPr lang="fr-FR" sz="6600" b="1" i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7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Arno Pro Smbd Display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13</cp:revision>
  <dcterms:created xsi:type="dcterms:W3CDTF">2012-12-15T15:29:56Z</dcterms:created>
  <dcterms:modified xsi:type="dcterms:W3CDTF">2014-08-30T15:52:09Z</dcterms:modified>
</cp:coreProperties>
</file>