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3" r:id="rId3"/>
  </p:sldMasterIdLst>
  <p:sldIdLst>
    <p:sldId id="266" r:id="rId4"/>
    <p:sldId id="265" r:id="rId5"/>
    <p:sldId id="264" r:id="rId6"/>
    <p:sldId id="267" r:id="rId7"/>
    <p:sldId id="258" r:id="rId8"/>
    <p:sldId id="259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18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37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5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75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2" autoAdjust="0"/>
    <p:restoredTop sz="94660"/>
  </p:normalViewPr>
  <p:slideViewPr>
    <p:cSldViewPr>
      <p:cViewPr varScale="1">
        <p:scale>
          <a:sx n="69" d="100"/>
          <a:sy n="69" d="100"/>
        </p:scale>
        <p:origin x="-75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  <a:lvl6pPr marL="2285943" indent="0" algn="ctr">
              <a:buNone/>
              <a:defRPr/>
            </a:lvl6pPr>
            <a:lvl7pPr marL="2743131" indent="0" algn="ctr">
              <a:buNone/>
              <a:defRPr/>
            </a:lvl7pPr>
            <a:lvl8pPr marL="3200320" indent="0" algn="ctr">
              <a:buNone/>
              <a:defRPr/>
            </a:lvl8pPr>
            <a:lvl9pPr marL="3657509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B2D1D-6FF4-490F-B5C0-34FF18B3CFA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C7C2F-3B76-49AB-8984-EE69B306D3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47AD07-583D-493A-8C49-C64E44CD76D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048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4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2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84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41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98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55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571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200152"/>
            <a:ext cx="5384800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200152"/>
            <a:ext cx="5384800" cy="339407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67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70" indent="0">
              <a:buNone/>
              <a:defRPr sz="2700" b="1"/>
            </a:lvl2pPr>
            <a:lvl3pPr marL="1219140" indent="0">
              <a:buNone/>
              <a:defRPr sz="2400" b="1"/>
            </a:lvl3pPr>
            <a:lvl4pPr marL="1828709" indent="0">
              <a:buNone/>
              <a:defRPr sz="2100" b="1"/>
            </a:lvl4pPr>
            <a:lvl5pPr marL="2438278" indent="0">
              <a:buNone/>
              <a:defRPr sz="2100" b="1"/>
            </a:lvl5pPr>
            <a:lvl6pPr marL="3047848" indent="0">
              <a:buNone/>
              <a:defRPr sz="2100" b="1"/>
            </a:lvl6pPr>
            <a:lvl7pPr marL="3657418" indent="0">
              <a:buNone/>
              <a:defRPr sz="2100" b="1"/>
            </a:lvl7pPr>
            <a:lvl8pPr marL="4266987" indent="0">
              <a:buNone/>
              <a:defRPr sz="2100" b="1"/>
            </a:lvl8pPr>
            <a:lvl9pPr marL="4876557" indent="0">
              <a:buNone/>
              <a:defRPr sz="21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97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98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870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9131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83E5ED-87AA-4B0F-AF69-54286271303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70" indent="0">
              <a:buNone/>
              <a:defRPr sz="3700"/>
            </a:lvl2pPr>
            <a:lvl3pPr marL="1219140" indent="0">
              <a:buNone/>
              <a:defRPr sz="3200"/>
            </a:lvl3pPr>
            <a:lvl4pPr marL="1828709" indent="0">
              <a:buNone/>
              <a:defRPr sz="2700"/>
            </a:lvl4pPr>
            <a:lvl5pPr marL="2438278" indent="0">
              <a:buNone/>
              <a:defRPr sz="2700"/>
            </a:lvl5pPr>
            <a:lvl6pPr marL="3047848" indent="0">
              <a:buNone/>
              <a:defRPr sz="2700"/>
            </a:lvl6pPr>
            <a:lvl7pPr marL="3657418" indent="0">
              <a:buNone/>
              <a:defRPr sz="2700"/>
            </a:lvl7pPr>
            <a:lvl8pPr marL="4266987" indent="0">
              <a:buNone/>
              <a:defRPr sz="2700"/>
            </a:lvl8pPr>
            <a:lvl9pPr marL="4876557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70" indent="0">
              <a:buNone/>
              <a:defRPr sz="1600"/>
            </a:lvl2pPr>
            <a:lvl3pPr marL="1219140" indent="0">
              <a:buNone/>
              <a:defRPr sz="1300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71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031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06376"/>
            <a:ext cx="2743200" cy="438785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6"/>
            <a:ext cx="8026400" cy="4387851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80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29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59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14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72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700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00" b="1"/>
            </a:lvl4pPr>
            <a:lvl5pPr marL="2438339" indent="0">
              <a:buNone/>
              <a:defRPr sz="2100" b="1"/>
            </a:lvl5pPr>
            <a:lvl6pPr marL="3047924" indent="0">
              <a:buNone/>
              <a:defRPr sz="2100" b="1"/>
            </a:lvl6pPr>
            <a:lvl7pPr marL="3657509" indent="0">
              <a:buNone/>
              <a:defRPr sz="2100" b="1"/>
            </a:lvl7pPr>
            <a:lvl8pPr marL="4267093" indent="0">
              <a:buNone/>
              <a:defRPr sz="2100" b="1"/>
            </a:lvl8pPr>
            <a:lvl9pPr marL="4876678" indent="0">
              <a:buNone/>
              <a:defRPr sz="21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7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686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496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900"/>
            </a:lvl2pPr>
            <a:lvl3pPr marL="914377" indent="0">
              <a:buNone/>
              <a:defRPr sz="1600"/>
            </a:lvl3pPr>
            <a:lvl4pPr marL="1371566" indent="0">
              <a:buNone/>
              <a:defRPr sz="1500"/>
            </a:lvl4pPr>
            <a:lvl5pPr marL="1828754" indent="0">
              <a:buNone/>
              <a:defRPr sz="1500"/>
            </a:lvl5pPr>
            <a:lvl6pPr marL="2285943" indent="0">
              <a:buNone/>
              <a:defRPr sz="1500"/>
            </a:lvl6pPr>
            <a:lvl7pPr marL="2743131" indent="0">
              <a:buNone/>
              <a:defRPr sz="1500"/>
            </a:lvl7pPr>
            <a:lvl8pPr marL="3200320" indent="0">
              <a:buNone/>
              <a:defRPr sz="1500"/>
            </a:lvl8pPr>
            <a:lvl9pPr marL="3657509" indent="0">
              <a:buNone/>
              <a:defRPr sz="15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6B2A5-4BDB-4368-8FF6-F8015650C7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8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585" indent="0">
              <a:buNone/>
              <a:defRPr sz="3700"/>
            </a:lvl2pPr>
            <a:lvl3pPr marL="1219170" indent="0">
              <a:buNone/>
              <a:defRPr sz="3200"/>
            </a:lvl3pPr>
            <a:lvl4pPr marL="1828754" indent="0">
              <a:buNone/>
              <a:defRPr sz="2700"/>
            </a:lvl4pPr>
            <a:lvl5pPr marL="2438339" indent="0">
              <a:buNone/>
              <a:defRPr sz="2700"/>
            </a:lvl5pPr>
            <a:lvl6pPr marL="3047924" indent="0">
              <a:buNone/>
              <a:defRPr sz="2700"/>
            </a:lvl6pPr>
            <a:lvl7pPr marL="3657509" indent="0">
              <a:buNone/>
              <a:defRPr sz="2700"/>
            </a:lvl7pPr>
            <a:lvl8pPr marL="4267093" indent="0">
              <a:buNone/>
              <a:defRPr sz="2700"/>
            </a:lvl8pPr>
            <a:lvl9pPr marL="4876678" indent="0">
              <a:buNone/>
              <a:defRPr sz="27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585" indent="0">
              <a:buNone/>
              <a:defRPr sz="1600"/>
            </a:lvl2pPr>
            <a:lvl3pPr marL="1219170" indent="0">
              <a:buNone/>
              <a:defRPr sz="1300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01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18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16/01/2015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3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11E9B2-9DD1-4D2C-BA04-5E5EEE6F8B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9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1CD870-86F6-45DD-A99D-ADAC77BB53E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AF0E22-3391-4CEB-87E5-C0B7B22AAE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ED170-3294-480F-8C71-D69BDF8D2C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B56395-1CF3-4B0A-8CC8-4B842641F25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89" indent="0">
              <a:buNone/>
              <a:defRPr sz="1200"/>
            </a:lvl2pPr>
            <a:lvl3pPr marL="914377" indent="0">
              <a:buNone/>
              <a:defRPr sz="11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9D9C9-6B38-4478-AE63-33071E440C7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ctr">
              <a:defRPr sz="15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8" tIns="45719" rIns="91438" bIns="45719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latin typeface="Arial" charset="0"/>
              </a:defRPr>
            </a:lvl1pPr>
          </a:lstStyle>
          <a:p>
            <a:pPr>
              <a:defRPr/>
            </a:pPr>
            <a:fld id="{DD28D654-2B4B-450F-A5E9-DF728C5963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89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77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66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54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91" indent="-342891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2971" indent="-228594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537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726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8914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103" indent="-228594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4" tIns="60957" rIns="121914" bIns="60957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4" tIns="60957" rIns="121914" bIns="60957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914" tIns="60957" rIns="121914" bIns="60957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 fontAlgn="auto">
              <a:spcBef>
                <a:spcPts val="0"/>
              </a:spcBef>
              <a:spcAft>
                <a:spcPts val="0"/>
              </a:spcAft>
            </a:pPr>
            <a:fld id="{3EE61087-E6AC-499C-9387-0DBCEF09F23A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9140" fontAlgn="auto">
                <a:spcBef>
                  <a:spcPts val="0"/>
                </a:spcBef>
                <a:spcAft>
                  <a:spcPts val="0"/>
                </a:spcAft>
              </a:pPr>
              <a:t>16/01/2015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121914" tIns="60957" rIns="121914" bIns="60957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121914" tIns="60957" rIns="121914" bIns="60957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40" fontAlgn="auto">
              <a:spcBef>
                <a:spcPts val="0"/>
              </a:spcBef>
              <a:spcAft>
                <a:spcPts val="0"/>
              </a:spcAft>
            </a:pPr>
            <a:fld id="{5AC1E08D-5E15-4587-A7D0-B0F20A94AA7F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9140"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85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ctr" defTabSz="121914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8" indent="-457178" algn="l" defTabSz="121914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0" indent="-380981" algn="l" defTabSz="121914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5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4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2" indent="-304784" algn="l" defTabSz="121914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auto">
              <a:spcBef>
                <a:spcPts val="0"/>
              </a:spcBef>
              <a:spcAft>
                <a:spcPts val="0"/>
              </a:spcAft>
            </a:pPr>
            <a:fld id="{E1E9137A-D7C1-4F8C-A62B-C89ADD9F06F3}" type="datetimeFigureOut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9170" fontAlgn="auto">
                <a:spcBef>
                  <a:spcPts val="0"/>
                </a:spcBef>
                <a:spcAft>
                  <a:spcPts val="0"/>
                </a:spcAft>
              </a:pPr>
              <a:t>16/01/2015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auto">
              <a:spcBef>
                <a:spcPts val="0"/>
              </a:spcBef>
              <a:spcAft>
                <a:spcPts val="0"/>
              </a:spcAft>
            </a:pPr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9170" fontAlgn="auto">
              <a:spcBef>
                <a:spcPts val="0"/>
              </a:spcBef>
              <a:spcAft>
                <a:spcPts val="0"/>
              </a:spcAft>
            </a:pPr>
            <a:fld id="{4565DC49-1C0A-483C-8080-C14A015D1DED}" type="slidenum">
              <a:rPr lang="fr-FR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9170" fontAlgn="auto">
                <a:spcBef>
                  <a:spcPts val="0"/>
                </a:spcBef>
                <a:spcAft>
                  <a:spcPts val="0"/>
                </a:spcAft>
              </a:pPr>
              <a:t>‹N°›</a:t>
            </a:fld>
            <a:endParaRPr lang="fr-FR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438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1952625" y="1916832"/>
            <a:ext cx="8229600" cy="1143000"/>
          </a:xfrm>
        </p:spPr>
        <p:txBody>
          <a:bodyPr/>
          <a:lstStyle/>
          <a:p>
            <a:r>
              <a:rPr lang="fr-FR" sz="16700" b="1" dirty="0">
                <a:solidFill>
                  <a:srgbClr val="FF0000"/>
                </a:solidFill>
              </a:rPr>
              <a:t>FF 48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1952625" y="4429127"/>
            <a:ext cx="8229600" cy="1185863"/>
          </a:xfrm>
        </p:spPr>
        <p:txBody>
          <a:bodyPr/>
          <a:lstStyle/>
          <a:p>
            <a:pPr algn="ctr">
              <a:buFontTx/>
              <a:buNone/>
            </a:pPr>
            <a:r>
              <a:rPr lang="fr-FR" sz="4000" b="1" i="1" dirty="0" err="1"/>
              <a:t>Andriamanitra</a:t>
            </a:r>
            <a:r>
              <a:rPr lang="fr-FR" sz="4000" b="1" i="1" dirty="0"/>
              <a:t> </a:t>
            </a:r>
            <a:r>
              <a:rPr lang="fr-FR" sz="4000" b="1" i="1" dirty="0" err="1"/>
              <a:t>Fitiavana</a:t>
            </a:r>
            <a:endParaRPr lang="fr-FR" sz="4000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439032"/>
            <a:ext cx="12192000" cy="1470025"/>
          </a:xfrm>
        </p:spPr>
        <p:txBody>
          <a:bodyPr>
            <a:noAutofit/>
          </a:bodyPr>
          <a:lstStyle/>
          <a:p>
            <a:r>
              <a:rPr lang="en-GB" sz="9600" b="1" dirty="0"/>
              <a:t>2 </a:t>
            </a:r>
            <a:r>
              <a:rPr lang="en-GB" sz="9600" b="1" dirty="0" err="1"/>
              <a:t>Hianao</a:t>
            </a:r>
            <a:r>
              <a:rPr lang="en-GB" sz="9600" b="1" dirty="0"/>
              <a:t> no </a:t>
            </a:r>
            <a:r>
              <a:rPr lang="en-GB" sz="9600" b="1" dirty="0" err="1"/>
              <a:t>fiereko</a:t>
            </a:r>
            <a:r>
              <a:rPr lang="en-GB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/>
              <a:t>Vatolampy</a:t>
            </a:r>
            <a:r>
              <a:rPr lang="en-GB" sz="9600" b="1" dirty="0"/>
              <a:t>, </a:t>
            </a:r>
            <a:r>
              <a:rPr lang="en-GB" sz="9600" b="1" dirty="0" err="1"/>
              <a:t>heriko</a:t>
            </a:r>
            <a:r>
              <a:rPr lang="en-GB" sz="9600" b="1" dirty="0"/>
              <a:t> ;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/>
              <a:t>Na </a:t>
            </a:r>
            <a:r>
              <a:rPr lang="en-GB" sz="9600" b="1" dirty="0" err="1"/>
              <a:t>kamboty</a:t>
            </a:r>
            <a:r>
              <a:rPr lang="en-GB" sz="9600" b="1" dirty="0"/>
              <a:t> </a:t>
            </a:r>
            <a:r>
              <a:rPr lang="en-GB" sz="9600" b="1" dirty="0" err="1"/>
              <a:t>aza</a:t>
            </a:r>
            <a:r>
              <a:rPr lang="en-GB" sz="9600" b="1" dirty="0"/>
              <a:t> </a:t>
            </a:r>
            <a:r>
              <a:rPr lang="en-GB" sz="9600" b="1" dirty="0" err="1"/>
              <a:t>aho</a:t>
            </a:r>
            <a:r>
              <a:rPr lang="en-GB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/>
              <a:t>Faly</a:t>
            </a:r>
            <a:r>
              <a:rPr lang="en-GB" sz="9600" b="1" dirty="0"/>
              <a:t> </a:t>
            </a:r>
            <a:r>
              <a:rPr lang="en-GB" sz="9600" b="1" dirty="0" err="1"/>
              <a:t>manana</a:t>
            </a:r>
            <a:r>
              <a:rPr lang="en-GB" sz="9600" b="1" dirty="0"/>
              <a:t> </a:t>
            </a:r>
            <a:r>
              <a:rPr lang="en-GB" sz="9600" b="1" dirty="0" err="1"/>
              <a:t>Anao</a:t>
            </a:r>
            <a:r>
              <a:rPr lang="en-GB" sz="9600" b="1" dirty="0"/>
              <a:t> ;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60349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439032"/>
            <a:ext cx="12192000" cy="1470025"/>
          </a:xfrm>
        </p:spPr>
        <p:txBody>
          <a:bodyPr>
            <a:noAutofit/>
          </a:bodyPr>
          <a:lstStyle/>
          <a:p>
            <a:r>
              <a:rPr lang="en-GB" sz="9600" b="1" dirty="0" err="1"/>
              <a:t>Afa-tahotra</a:t>
            </a:r>
            <a:r>
              <a:rPr lang="en-GB" sz="9600" b="1" dirty="0"/>
              <a:t>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foko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fr-FR" sz="8800" b="1" dirty="0" err="1"/>
              <a:t>Raha</a:t>
            </a:r>
            <a:r>
              <a:rPr lang="fr-FR" sz="8800" b="1" dirty="0"/>
              <a:t> </a:t>
            </a:r>
            <a:r>
              <a:rPr lang="fr-FR" sz="8800" b="1" dirty="0" err="1"/>
              <a:t>miandrandra</a:t>
            </a:r>
            <a:r>
              <a:rPr lang="fr-FR" sz="8800" b="1" dirty="0"/>
              <a:t> </a:t>
            </a:r>
            <a:r>
              <a:rPr lang="fr-FR" sz="8800" b="1" dirty="0" err="1"/>
              <a:t>Anao</a:t>
            </a:r>
            <a:r>
              <a:rPr lang="fr-FR" sz="8800" b="1" dirty="0"/>
              <a:t> ;</a:t>
            </a:r>
            <a:br>
              <a:rPr lang="fr-FR" sz="8800" b="1" dirty="0"/>
            </a:br>
            <a:r>
              <a:rPr lang="fr-FR" sz="9600" b="1" dirty="0" err="1"/>
              <a:t>Aza</a:t>
            </a:r>
            <a:r>
              <a:rPr lang="fr-FR" sz="9600" b="1" dirty="0"/>
              <a:t> </a:t>
            </a:r>
            <a:r>
              <a:rPr lang="fr-FR" sz="9600" b="1" dirty="0" err="1"/>
              <a:t>manadino</a:t>
            </a:r>
            <a:r>
              <a:rPr lang="fr-FR" sz="9600" b="1" dirty="0"/>
              <a:t> </a:t>
            </a:r>
            <a:r>
              <a:rPr lang="fr-FR" sz="9600" b="1" dirty="0" err="1"/>
              <a:t>ahy</a:t>
            </a:r>
            <a:r>
              <a:rPr lang="fr-FR" sz="9600" b="1" dirty="0"/>
              <a:t>,</a:t>
            </a:r>
            <a:r>
              <a:rPr lang="fr-FR" sz="9600" b="1" dirty="0"/>
              <a:t/>
            </a:r>
            <a:br>
              <a:rPr lang="fr-FR" sz="9600" b="1" dirty="0"/>
            </a:br>
            <a:r>
              <a:rPr lang="en-GB" sz="9600" b="1" dirty="0" err="1"/>
              <a:t>Ry</a:t>
            </a:r>
            <a:r>
              <a:rPr lang="en-GB" sz="9600" b="1" dirty="0"/>
              <a:t> </a:t>
            </a:r>
            <a:r>
              <a:rPr lang="en-GB" sz="9600" b="1" dirty="0" err="1"/>
              <a:t>mpihaino</a:t>
            </a:r>
            <a:r>
              <a:rPr lang="en-GB" sz="9600" b="1" dirty="0"/>
              <a:t> </a:t>
            </a:r>
            <a:r>
              <a:rPr lang="en-GB" sz="9600" b="1" dirty="0" err="1"/>
              <a:t>vavaka</a:t>
            </a:r>
            <a:r>
              <a:rPr lang="en-GB" sz="9600" b="1" dirty="0"/>
              <a:t> !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80473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6700" b="1" dirty="0"/>
              <a:t>Ka </a:t>
            </a:r>
            <a:r>
              <a:rPr lang="fr-FR" sz="6700" b="1" dirty="0" err="1"/>
              <a:t>ny</a:t>
            </a:r>
            <a:r>
              <a:rPr lang="fr-FR" sz="6700" b="1" dirty="0"/>
              <a:t> </a:t>
            </a:r>
            <a:r>
              <a:rPr lang="fr-FR" sz="6700" b="1" dirty="0" err="1"/>
              <a:t>vavaka</a:t>
            </a:r>
            <a:r>
              <a:rPr lang="fr-FR" sz="6700" b="1" dirty="0"/>
              <a:t> </a:t>
            </a:r>
            <a:r>
              <a:rPr lang="fr-FR" sz="6700" b="1" dirty="0" err="1"/>
              <a:t>atao</a:t>
            </a:r>
            <a:r>
              <a:rPr lang="fr-FR" sz="6700" b="1" dirty="0"/>
              <a:t/>
            </a:r>
            <a:br>
              <a:rPr lang="fr-FR" sz="6700" b="1" dirty="0"/>
            </a:br>
            <a:r>
              <a:rPr lang="fr-FR" sz="6700" b="1" dirty="0" err="1"/>
              <a:t>Izay</a:t>
            </a:r>
            <a:r>
              <a:rPr lang="fr-FR" sz="6700" b="1" dirty="0"/>
              <a:t> </a:t>
            </a:r>
            <a:r>
              <a:rPr lang="fr-FR" sz="6700" b="1" dirty="0" err="1"/>
              <a:t>mipololotra</a:t>
            </a:r>
            <a:r>
              <a:rPr lang="fr-FR" sz="6700" b="1" dirty="0"/>
              <a:t> </a:t>
            </a:r>
            <a:r>
              <a:rPr lang="fr-FR" sz="6700" b="1" dirty="0" err="1"/>
              <a:t>am-ponay</a:t>
            </a:r>
            <a:r>
              <a:rPr lang="fr-FR" sz="6700" b="1" dirty="0"/>
              <a:t> </a:t>
            </a:r>
            <a:r>
              <a:rPr lang="fr-FR" sz="6700" b="1" dirty="0" err="1"/>
              <a:t>ao</a:t>
            </a:r>
            <a:r>
              <a:rPr lang="fr-FR" sz="6700" b="1" dirty="0"/>
              <a:t> </a:t>
            </a:r>
            <a:r>
              <a:rPr lang="fr-FR" sz="6700" b="1" dirty="0"/>
              <a:t/>
            </a:r>
            <a:br>
              <a:rPr lang="fr-FR" sz="6700" b="1" dirty="0"/>
            </a:br>
            <a:r>
              <a:rPr lang="fr-FR" sz="6700" b="1" dirty="0" err="1"/>
              <a:t>hoe</a:t>
            </a:r>
            <a:r>
              <a:rPr lang="fr-FR" sz="6700" b="1" dirty="0"/>
              <a:t> </a:t>
            </a:r>
            <a:r>
              <a:rPr lang="fr-FR" sz="6700" b="1" dirty="0" err="1"/>
              <a:t>Izahay</a:t>
            </a:r>
            <a:r>
              <a:rPr lang="fr-FR" sz="6700" b="1" dirty="0"/>
              <a:t> </a:t>
            </a:r>
            <a:r>
              <a:rPr lang="fr-FR" sz="6700" b="1" dirty="0" err="1"/>
              <a:t>anie</a:t>
            </a:r>
            <a:r>
              <a:rPr lang="fr-FR" sz="6700" b="1" dirty="0"/>
              <a:t> </a:t>
            </a:r>
            <a:r>
              <a:rPr lang="fr-FR" sz="6700" b="1" dirty="0" err="1"/>
              <a:t>hatoky</a:t>
            </a:r>
            <a:r>
              <a:rPr lang="fr-FR" sz="6700" b="1" dirty="0"/>
              <a:t> </a:t>
            </a:r>
            <a:r>
              <a:rPr lang="fr-FR" sz="6700" b="1" dirty="0" err="1"/>
              <a:t>Anao</a:t>
            </a:r>
            <a:r>
              <a:rPr lang="fr-FR" sz="6700" b="1" dirty="0"/>
              <a:t>. </a:t>
            </a:r>
            <a:endParaRPr lang="fr-FR" sz="6700" dirty="0">
              <a:solidFill>
                <a:srgbClr val="003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"/>
            <a:ext cx="12192000" cy="6857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" y="54784"/>
            <a:ext cx="5300435" cy="18620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fr-F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endParaRPr lang="fr-FR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39900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fr-FR" sz="16700" b="1" dirty="0"/>
              <a:t>Ton Sol 8 </a:t>
            </a:r>
            <a:r>
              <a:rPr lang="fr-FR" sz="16700" b="1" baseline="30000" dirty="0"/>
              <a:t>6-7</a:t>
            </a:r>
          </a:p>
        </p:txBody>
      </p:sp>
    </p:spTree>
    <p:extLst>
      <p:ext uri="{BB962C8B-B14F-4D97-AF65-F5344CB8AC3E}">
        <p14:creationId xmlns:p14="http://schemas.microsoft.com/office/powerpoint/2010/main" val="425861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5500" b="1" dirty="0"/>
              <a:t>6 </a:t>
            </a:r>
            <a:r>
              <a:rPr lang="en-GB" sz="5500" b="1" dirty="0" err="1"/>
              <a:t>Ataovy</a:t>
            </a:r>
            <a:r>
              <a:rPr lang="en-GB" sz="5500" b="1" dirty="0"/>
              <a:t> toy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fanombohan-kase</a:t>
            </a:r>
            <a:r>
              <a:rPr lang="en-GB" sz="5500" b="1" dirty="0"/>
              <a:t> </a:t>
            </a:r>
            <a:r>
              <a:rPr lang="en-GB" sz="5500" b="1" dirty="0" err="1"/>
              <a:t>ao</a:t>
            </a:r>
            <a:r>
              <a:rPr lang="en-GB" sz="5500" b="1" dirty="0"/>
              <a:t> </a:t>
            </a:r>
            <a:r>
              <a:rPr lang="en-GB" sz="5500" b="1" dirty="0" err="1"/>
              <a:t>ponao</a:t>
            </a:r>
            <a:r>
              <a:rPr lang="en-GB" sz="5500" b="1" dirty="0"/>
              <a:t> </a:t>
            </a:r>
            <a:r>
              <a:rPr lang="en-GB" sz="5500" b="1" dirty="0" err="1"/>
              <a:t>aho</a:t>
            </a:r>
            <a:r>
              <a:rPr lang="en-GB" sz="5500" b="1" dirty="0"/>
              <a:t> </a:t>
            </a:r>
            <a:r>
              <a:rPr lang="en-GB" sz="5500" b="1" dirty="0" err="1"/>
              <a:t>Sy</a:t>
            </a:r>
            <a:r>
              <a:rPr lang="en-GB" sz="5500" b="1" dirty="0"/>
              <a:t> toy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fanombohan-kase</a:t>
            </a:r>
            <a:r>
              <a:rPr lang="en-GB" sz="5500" b="1" dirty="0"/>
              <a:t> </a:t>
            </a:r>
            <a:r>
              <a:rPr lang="en-GB" sz="5500" b="1" dirty="0" err="1"/>
              <a:t>eo</a:t>
            </a:r>
            <a:r>
              <a:rPr lang="en-GB" sz="5500" b="1" dirty="0"/>
              <a:t> an </a:t>
            </a:r>
            <a:r>
              <a:rPr lang="en-GB" sz="5500" b="1" dirty="0" err="1"/>
              <a:t>tsandrinao</a:t>
            </a:r>
            <a:r>
              <a:rPr lang="en-GB" sz="5500" b="1" dirty="0"/>
              <a:t>; </a:t>
            </a:r>
            <a:r>
              <a:rPr lang="en-GB" sz="5500" b="1" dirty="0" err="1"/>
              <a:t>Fa</a:t>
            </a:r>
            <a:r>
              <a:rPr lang="en-GB" sz="5500" b="1" dirty="0"/>
              <a:t> </a:t>
            </a:r>
            <a:r>
              <a:rPr lang="en-GB" sz="5500" b="1" dirty="0" err="1"/>
              <a:t>mahery</a:t>
            </a:r>
            <a:r>
              <a:rPr lang="en-GB" sz="5500" b="1" dirty="0"/>
              <a:t> toy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fahafatesana</a:t>
            </a:r>
            <a:r>
              <a:rPr lang="en-GB" sz="5500" b="1" dirty="0"/>
              <a:t>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fitiavana</a:t>
            </a:r>
            <a:r>
              <a:rPr lang="en-GB" sz="5500" b="1" dirty="0"/>
              <a:t>, </a:t>
            </a:r>
            <a:r>
              <a:rPr lang="en-GB" sz="5500" b="1" dirty="0" err="1"/>
              <a:t>Masiaka</a:t>
            </a:r>
            <a:r>
              <a:rPr lang="en-GB" sz="5500" b="1" dirty="0"/>
              <a:t> </a:t>
            </a:r>
            <a:r>
              <a:rPr lang="en-GB" sz="5500" b="1" dirty="0" err="1"/>
              <a:t>tahaka</a:t>
            </a:r>
            <a:r>
              <a:rPr lang="en-GB" sz="5500" b="1" dirty="0"/>
              <a:t>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fiainan-tsi-hita</a:t>
            </a:r>
            <a:r>
              <a:rPr lang="en-GB" sz="5500" b="1" dirty="0"/>
              <a:t> </a:t>
            </a:r>
            <a:r>
              <a:rPr lang="en-GB" sz="5500" b="1" dirty="0" err="1"/>
              <a:t>fahasaro-piaro</a:t>
            </a:r>
            <a:r>
              <a:rPr lang="en-GB" sz="5500" b="1" dirty="0"/>
              <a:t>; </a:t>
            </a:r>
            <a:r>
              <a:rPr lang="en-GB" sz="5500" b="1" dirty="0" err="1"/>
              <a:t>Ny</a:t>
            </a:r>
            <a:r>
              <a:rPr lang="en-GB" sz="5500" b="1" dirty="0"/>
              <a:t> </a:t>
            </a:r>
            <a:r>
              <a:rPr lang="en-GB" sz="5500" b="1" dirty="0" err="1"/>
              <a:t>lelafony</a:t>
            </a:r>
            <a:r>
              <a:rPr lang="en-GB" sz="5500" b="1" dirty="0"/>
              <a:t> </a:t>
            </a:r>
            <a:r>
              <a:rPr lang="en-GB" sz="5500" b="1" dirty="0" err="1"/>
              <a:t>dia</a:t>
            </a:r>
            <a:r>
              <a:rPr lang="en-GB" sz="5500" b="1" dirty="0"/>
              <a:t> </a:t>
            </a:r>
            <a:r>
              <a:rPr lang="en-GB" sz="5500" b="1" dirty="0" err="1"/>
              <a:t>lelafo</a:t>
            </a:r>
            <a:r>
              <a:rPr lang="en-GB" sz="5500" b="1" dirty="0"/>
              <a:t> </a:t>
            </a:r>
            <a:r>
              <a:rPr lang="en-GB" sz="5500" b="1" dirty="0" err="1"/>
              <a:t>midedadeda</a:t>
            </a:r>
            <a:r>
              <a:rPr lang="en-GB" sz="5500" b="1" dirty="0"/>
              <a:t>, </a:t>
            </a:r>
            <a:r>
              <a:rPr lang="en-GB" sz="5500" b="1" dirty="0" err="1"/>
              <a:t>Eny</a:t>
            </a:r>
            <a:r>
              <a:rPr lang="en-GB" sz="5500" b="1" dirty="0"/>
              <a:t>, </a:t>
            </a:r>
            <a:r>
              <a:rPr lang="en-GB" sz="5500" b="1" dirty="0" err="1"/>
              <a:t>lelafon'i</a:t>
            </a:r>
            <a:r>
              <a:rPr lang="en-GB" sz="5500" b="1" dirty="0"/>
              <a:t> Jehovah</a:t>
            </a:r>
            <a:r>
              <a:rPr lang="en-GB" sz="5500" b="1" dirty="0"/>
              <a:t>.</a:t>
            </a:r>
            <a:endParaRPr lang="fr-FR" sz="5500" b="1" baseline="30000" dirty="0"/>
          </a:p>
        </p:txBody>
      </p:sp>
    </p:spTree>
    <p:extLst>
      <p:ext uri="{BB962C8B-B14F-4D97-AF65-F5344CB8AC3E}">
        <p14:creationId xmlns:p14="http://schemas.microsoft.com/office/powerpoint/2010/main" val="502016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5500" b="1" dirty="0"/>
              <a:t>7 </a:t>
            </a:r>
            <a:r>
              <a:rPr lang="en-GB" sz="5500" dirty="0"/>
              <a:t>Na </a:t>
            </a:r>
            <a:r>
              <a:rPr lang="en-GB" sz="5500" dirty="0" err="1"/>
              <a:t>dia</a:t>
            </a:r>
            <a:r>
              <a:rPr lang="en-GB" sz="5500" dirty="0"/>
              <a:t> </a:t>
            </a:r>
            <a:r>
              <a:rPr lang="en-GB" sz="5500" dirty="0" err="1"/>
              <a:t>ny</a:t>
            </a:r>
            <a:r>
              <a:rPr lang="en-GB" sz="5500" dirty="0"/>
              <a:t> </a:t>
            </a:r>
            <a:r>
              <a:rPr lang="en-GB" sz="5500" dirty="0" err="1"/>
              <a:t>ony</a:t>
            </a:r>
            <a:r>
              <a:rPr lang="en-GB" sz="5500" dirty="0"/>
              <a:t> </a:t>
            </a:r>
            <a:r>
              <a:rPr lang="en-GB" sz="5500" dirty="0" err="1"/>
              <a:t>maro</a:t>
            </a:r>
            <a:r>
              <a:rPr lang="en-GB" sz="5500" dirty="0"/>
              <a:t> </a:t>
            </a:r>
            <a:r>
              <a:rPr lang="en-GB" sz="5500" dirty="0" err="1"/>
              <a:t>aza</a:t>
            </a:r>
            <a:r>
              <a:rPr lang="en-GB" sz="5500" dirty="0"/>
              <a:t> </a:t>
            </a:r>
            <a:r>
              <a:rPr lang="en-GB" sz="5500" dirty="0" err="1"/>
              <a:t>tsy</a:t>
            </a:r>
            <a:r>
              <a:rPr lang="en-GB" sz="5500" dirty="0"/>
              <a:t> </a:t>
            </a:r>
            <a:r>
              <a:rPr lang="en-GB" sz="5500" dirty="0" err="1"/>
              <a:t>mahavono</a:t>
            </a:r>
            <a:r>
              <a:rPr lang="en-GB" sz="5500" dirty="0"/>
              <a:t> </a:t>
            </a:r>
            <a:r>
              <a:rPr lang="en-GB" sz="5500" dirty="0" err="1"/>
              <a:t>ny</a:t>
            </a:r>
            <a:r>
              <a:rPr lang="en-GB" sz="5500" dirty="0"/>
              <a:t> </a:t>
            </a:r>
            <a:r>
              <a:rPr lang="en-GB" sz="5500" dirty="0" err="1"/>
              <a:t>afon'ny</a:t>
            </a:r>
            <a:r>
              <a:rPr lang="en-GB" sz="5500" dirty="0"/>
              <a:t> </a:t>
            </a:r>
            <a:r>
              <a:rPr lang="en-GB" sz="5500" dirty="0" err="1"/>
              <a:t>fitiavana</a:t>
            </a:r>
            <a:r>
              <a:rPr lang="en-GB" sz="5500" dirty="0"/>
              <a:t>, </a:t>
            </a:r>
            <a:r>
              <a:rPr lang="en-GB" sz="5500" dirty="0" err="1"/>
              <a:t>ary</a:t>
            </a:r>
            <a:r>
              <a:rPr lang="en-GB" sz="5500" dirty="0"/>
              <a:t> </a:t>
            </a:r>
            <a:r>
              <a:rPr lang="en-GB" sz="5500" dirty="0" err="1"/>
              <a:t>ny</a:t>
            </a:r>
            <a:r>
              <a:rPr lang="en-GB" sz="5500" dirty="0"/>
              <a:t> </a:t>
            </a:r>
            <a:r>
              <a:rPr lang="en-GB" sz="5500" dirty="0" err="1"/>
              <a:t>renirano</a:t>
            </a:r>
            <a:r>
              <a:rPr lang="en-GB" sz="5500" dirty="0"/>
              <a:t> </a:t>
            </a:r>
            <a:r>
              <a:rPr lang="en-GB" sz="5500" dirty="0" err="1"/>
              <a:t>tsy</a:t>
            </a:r>
            <a:r>
              <a:rPr lang="en-GB" sz="5500" dirty="0"/>
              <a:t> </a:t>
            </a:r>
            <a:r>
              <a:rPr lang="en-GB" sz="5500" dirty="0" err="1"/>
              <a:t>mahapaoka</a:t>
            </a:r>
            <a:r>
              <a:rPr lang="en-GB" sz="5500" dirty="0"/>
              <a:t> </a:t>
            </a:r>
            <a:r>
              <a:rPr lang="en-GB" sz="5500" dirty="0" err="1"/>
              <a:t>azy</a:t>
            </a:r>
            <a:r>
              <a:rPr lang="en-GB" sz="5500" dirty="0"/>
              <a:t>; Na </a:t>
            </a:r>
            <a:r>
              <a:rPr lang="en-GB" sz="5500" dirty="0" err="1"/>
              <a:t>dia</a:t>
            </a:r>
            <a:r>
              <a:rPr lang="en-GB" sz="5500" dirty="0"/>
              <a:t> </a:t>
            </a:r>
            <a:r>
              <a:rPr lang="en-GB" sz="5500" dirty="0" err="1"/>
              <a:t>misy</a:t>
            </a:r>
            <a:r>
              <a:rPr lang="en-GB" sz="5500" dirty="0"/>
              <a:t> </a:t>
            </a:r>
            <a:r>
              <a:rPr lang="en-GB" sz="5500" dirty="0" err="1"/>
              <a:t>olona</a:t>
            </a:r>
            <a:r>
              <a:rPr lang="en-GB" sz="5500" dirty="0"/>
              <a:t> </a:t>
            </a:r>
            <a:r>
              <a:rPr lang="en-GB" sz="5500" dirty="0" err="1"/>
              <a:t>manome</a:t>
            </a:r>
            <a:r>
              <a:rPr lang="en-GB" sz="5500" dirty="0"/>
              <a:t> </a:t>
            </a:r>
            <a:r>
              <a:rPr lang="en-GB" sz="5500" dirty="0" err="1"/>
              <a:t>ny</a:t>
            </a:r>
            <a:r>
              <a:rPr lang="en-GB" sz="5500" dirty="0"/>
              <a:t> </a:t>
            </a:r>
            <a:r>
              <a:rPr lang="en-GB" sz="5500" dirty="0" err="1"/>
              <a:t>fananany</a:t>
            </a:r>
            <a:r>
              <a:rPr lang="en-GB" sz="5500" dirty="0"/>
              <a:t> </a:t>
            </a:r>
            <a:r>
              <a:rPr lang="en-GB" sz="5500" dirty="0" err="1"/>
              <a:t>rehetra</a:t>
            </a:r>
            <a:r>
              <a:rPr lang="en-GB" sz="5500" dirty="0"/>
              <a:t> </a:t>
            </a:r>
            <a:r>
              <a:rPr lang="en-GB" sz="5500" dirty="0" err="1"/>
              <a:t>ao</a:t>
            </a:r>
            <a:r>
              <a:rPr lang="en-GB" sz="5500" dirty="0"/>
              <a:t> an-</a:t>
            </a:r>
            <a:r>
              <a:rPr lang="en-GB" sz="5500" dirty="0" err="1"/>
              <a:t>tranony</a:t>
            </a:r>
            <a:r>
              <a:rPr lang="en-GB" sz="5500" dirty="0"/>
              <a:t> </a:t>
            </a:r>
            <a:r>
              <a:rPr lang="en-GB" sz="5500" dirty="0" err="1"/>
              <a:t>aza</a:t>
            </a:r>
            <a:r>
              <a:rPr lang="en-GB" sz="5500" dirty="0"/>
              <a:t> </a:t>
            </a:r>
            <a:r>
              <a:rPr lang="en-GB" sz="5500" dirty="0" err="1"/>
              <a:t>hamidy</a:t>
            </a:r>
            <a:r>
              <a:rPr lang="en-GB" sz="5500" dirty="0"/>
              <a:t> </a:t>
            </a:r>
            <a:r>
              <a:rPr lang="en-GB" sz="5500" dirty="0" err="1"/>
              <a:t>fitiavana</a:t>
            </a:r>
            <a:r>
              <a:rPr lang="en-GB" sz="5500" dirty="0"/>
              <a:t>, </a:t>
            </a:r>
            <a:r>
              <a:rPr lang="en-GB" sz="5500" dirty="0" err="1"/>
              <a:t>Dia</a:t>
            </a:r>
            <a:r>
              <a:rPr lang="en-GB" sz="5500" dirty="0"/>
              <a:t> </a:t>
            </a:r>
            <a:r>
              <a:rPr lang="en-GB" sz="5500" dirty="0" err="1"/>
              <a:t>hatao</a:t>
            </a:r>
            <a:r>
              <a:rPr lang="en-GB" sz="5500" dirty="0"/>
              <a:t> </a:t>
            </a:r>
            <a:r>
              <a:rPr lang="en-GB" sz="5500" dirty="0" err="1"/>
              <a:t>tsinontsinona</a:t>
            </a:r>
            <a:r>
              <a:rPr lang="en-GB" sz="5500" dirty="0"/>
              <a:t> </a:t>
            </a:r>
            <a:r>
              <a:rPr lang="en-GB" sz="5500" dirty="0" err="1"/>
              <a:t>izy</a:t>
            </a:r>
            <a:r>
              <a:rPr lang="en-GB" sz="5500" dirty="0"/>
              <a:t>.</a:t>
            </a:r>
            <a:br>
              <a:rPr lang="en-GB" sz="5500" dirty="0"/>
            </a:br>
            <a:r>
              <a:rPr lang="en-GB" sz="5500" dirty="0" err="1"/>
              <a:t>Amena</a:t>
            </a:r>
            <a:r>
              <a:rPr lang="en-GB" sz="5500" dirty="0"/>
              <a:t>!!!</a:t>
            </a:r>
            <a:endParaRPr lang="fr-FR" sz="5500" b="1" baseline="30000" dirty="0"/>
          </a:p>
        </p:txBody>
      </p:sp>
    </p:spTree>
    <p:extLst>
      <p:ext uri="{BB962C8B-B14F-4D97-AF65-F5344CB8AC3E}">
        <p14:creationId xmlns:p14="http://schemas.microsoft.com/office/powerpoint/2010/main" val="375716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16700" b="1" dirty="0" err="1"/>
              <a:t>Matio</a:t>
            </a:r>
            <a:r>
              <a:rPr lang="en-GB" sz="16700" b="1" dirty="0"/>
              <a:t> 19 </a:t>
            </a:r>
            <a:r>
              <a:rPr lang="en-GB" sz="16700" b="1" baseline="30000" dirty="0"/>
              <a:t>3-9</a:t>
            </a:r>
            <a:endParaRPr lang="fr-FR" sz="16700" b="1" baseline="30000" dirty="0"/>
          </a:p>
        </p:txBody>
      </p:sp>
    </p:spTree>
    <p:extLst>
      <p:ext uri="{BB962C8B-B14F-4D97-AF65-F5344CB8AC3E}">
        <p14:creationId xmlns:p14="http://schemas.microsoft.com/office/powerpoint/2010/main" val="28006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5300" b="1" dirty="0"/>
              <a:t>3 </a:t>
            </a:r>
            <a:r>
              <a:rPr lang="en-GB" sz="5300" b="1" dirty="0" err="1"/>
              <a:t>Ary</a:t>
            </a:r>
            <a:r>
              <a:rPr lang="en-GB" sz="5300" b="1" dirty="0"/>
              <a:t> </a:t>
            </a:r>
            <a:r>
              <a:rPr lang="en-GB" sz="5300" b="1" dirty="0" err="1"/>
              <a:t>nisy</a:t>
            </a:r>
            <a:r>
              <a:rPr lang="en-GB" sz="5300" b="1" dirty="0"/>
              <a:t> </a:t>
            </a:r>
            <a:r>
              <a:rPr lang="en-GB" sz="5300" b="1" dirty="0" err="1"/>
              <a:t>Fariso</a:t>
            </a:r>
            <a:r>
              <a:rPr lang="en-GB" sz="5300" b="1" dirty="0"/>
              <a:t> </a:t>
            </a:r>
            <a:r>
              <a:rPr lang="en-GB" sz="5300" b="1" dirty="0" err="1"/>
              <a:t>nanatona</a:t>
            </a:r>
            <a:r>
              <a:rPr lang="en-GB" sz="5300" b="1" dirty="0"/>
              <a:t> </a:t>
            </a:r>
            <a:r>
              <a:rPr lang="en-GB" sz="5300" b="1" dirty="0" err="1"/>
              <a:t>Azy</a:t>
            </a:r>
            <a:r>
              <a:rPr lang="en-GB" sz="5300" b="1" dirty="0"/>
              <a:t>,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naka</a:t>
            </a:r>
            <a:r>
              <a:rPr lang="en-GB" sz="5300" b="1" dirty="0"/>
              <a:t> </a:t>
            </a:r>
            <a:r>
              <a:rPr lang="en-GB" sz="5300" b="1" dirty="0" err="1"/>
              <a:t>fanahy</a:t>
            </a:r>
            <a:r>
              <a:rPr lang="en-GB" sz="5300" b="1" dirty="0"/>
              <a:t> </a:t>
            </a:r>
            <a:r>
              <a:rPr lang="en-GB" sz="5300" b="1" dirty="0" err="1"/>
              <a:t>Azy</a:t>
            </a:r>
            <a:r>
              <a:rPr lang="en-GB" sz="5300" b="1" dirty="0"/>
              <a:t> hoe: </a:t>
            </a:r>
            <a:r>
              <a:rPr lang="en-GB" sz="5300" b="1" dirty="0" err="1"/>
              <a:t>Mahazo</a:t>
            </a:r>
            <a:r>
              <a:rPr lang="en-GB" sz="5300" b="1" dirty="0"/>
              <a:t> </a:t>
            </a:r>
            <a:r>
              <a:rPr lang="en-GB" sz="5300" b="1" dirty="0" err="1"/>
              <a:t>misaotra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</a:t>
            </a:r>
            <a:r>
              <a:rPr lang="en-GB" sz="5300" b="1" dirty="0" err="1"/>
              <a:t>vadiny</a:t>
            </a:r>
            <a:r>
              <a:rPr lang="en-GB" sz="5300" b="1" dirty="0"/>
              <a:t> </a:t>
            </a:r>
            <a:r>
              <a:rPr lang="en-GB" sz="5300" b="1" dirty="0" err="1"/>
              <a:t>va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</a:t>
            </a:r>
            <a:r>
              <a:rPr lang="en-GB" sz="5300" b="1" dirty="0" err="1"/>
              <a:t>lehilahy</a:t>
            </a:r>
            <a:r>
              <a:rPr lang="en-GB" sz="5300" b="1" dirty="0"/>
              <a:t> </a:t>
            </a:r>
            <a:r>
              <a:rPr lang="en-GB" sz="5300" b="1" dirty="0" err="1"/>
              <a:t>noho</a:t>
            </a:r>
            <a:r>
              <a:rPr lang="en-GB" sz="5300" b="1" dirty="0"/>
              <a:t> </a:t>
            </a:r>
            <a:r>
              <a:rPr lang="en-GB" sz="5300" b="1" dirty="0" err="1"/>
              <a:t>izay</a:t>
            </a:r>
            <a:r>
              <a:rPr lang="en-GB" sz="5300" b="1" dirty="0"/>
              <a:t> </a:t>
            </a:r>
            <a:r>
              <a:rPr lang="en-GB" sz="5300" b="1" dirty="0" err="1"/>
              <a:t>rehetra</a:t>
            </a:r>
            <a:r>
              <a:rPr lang="en-GB" sz="5300" b="1" dirty="0"/>
              <a:t> </a:t>
            </a:r>
            <a:r>
              <a:rPr lang="en-GB" sz="5300" b="1" dirty="0" err="1"/>
              <a:t>entiny</a:t>
            </a:r>
            <a:r>
              <a:rPr lang="en-GB" sz="5300" b="1" dirty="0"/>
              <a:t> </a:t>
            </a:r>
            <a:r>
              <a:rPr lang="en-GB" sz="5300" b="1" dirty="0" err="1"/>
              <a:t>iampangany</a:t>
            </a:r>
            <a:r>
              <a:rPr lang="en-GB" sz="5300" b="1" dirty="0"/>
              <a:t> </a:t>
            </a:r>
            <a:r>
              <a:rPr lang="en-GB" sz="5300" b="1" dirty="0" err="1"/>
              <a:t>azy</a:t>
            </a:r>
            <a:r>
              <a:rPr lang="en-GB" sz="5300" b="1" dirty="0"/>
              <a:t> </a:t>
            </a:r>
            <a:r>
              <a:rPr lang="en-GB" sz="5300" b="1" dirty="0" err="1"/>
              <a:t>na</a:t>
            </a:r>
            <a:r>
              <a:rPr lang="en-GB" sz="5300" b="1" dirty="0"/>
              <a:t> </a:t>
            </a:r>
            <a:r>
              <a:rPr lang="en-GB" sz="5300" b="1" dirty="0" err="1"/>
              <a:t>inona</a:t>
            </a:r>
            <a:r>
              <a:rPr lang="en-GB" sz="5300" b="1" dirty="0"/>
              <a:t> </a:t>
            </a:r>
            <a:r>
              <a:rPr lang="en-GB" sz="5300" b="1" dirty="0" err="1"/>
              <a:t>na</a:t>
            </a:r>
            <a:r>
              <a:rPr lang="en-GB" sz="5300" b="1" dirty="0"/>
              <a:t> </a:t>
            </a:r>
            <a:r>
              <a:rPr lang="en-GB" sz="5300" b="1" dirty="0" err="1"/>
              <a:t>inona</a:t>
            </a:r>
            <a:r>
              <a:rPr lang="en-GB" sz="5300" b="1" dirty="0"/>
              <a:t>?</a:t>
            </a:r>
            <a:r>
              <a:rPr lang="fr-FR" sz="5300" b="1" dirty="0"/>
              <a:t> </a:t>
            </a:r>
            <a:r>
              <a:rPr lang="en-GB" sz="5300" b="1" dirty="0"/>
              <a:t>4 </a:t>
            </a:r>
            <a:r>
              <a:rPr lang="en-GB" sz="5300" b="1" dirty="0" err="1"/>
              <a:t>Ary</a:t>
            </a:r>
            <a:r>
              <a:rPr lang="en-GB" sz="5300" b="1" dirty="0"/>
              <a:t> </a:t>
            </a:r>
            <a:r>
              <a:rPr lang="en-GB" sz="5300" b="1" dirty="0" err="1"/>
              <a:t>Izy</a:t>
            </a:r>
            <a:r>
              <a:rPr lang="en-GB" sz="5300" b="1" dirty="0"/>
              <a:t> </a:t>
            </a:r>
            <a:r>
              <a:rPr lang="en-GB" sz="5300" b="1" dirty="0" err="1"/>
              <a:t>namaly</a:t>
            </a:r>
            <a:r>
              <a:rPr lang="en-GB" sz="5300" b="1" dirty="0"/>
              <a:t> </a:t>
            </a:r>
            <a:r>
              <a:rPr lang="en-GB" sz="5300" b="1" dirty="0" err="1"/>
              <a:t>ka</a:t>
            </a:r>
            <a:r>
              <a:rPr lang="en-GB" sz="5300" b="1" dirty="0"/>
              <a:t> </a:t>
            </a:r>
            <a:r>
              <a:rPr lang="en-GB" sz="5300" b="1" dirty="0" err="1"/>
              <a:t>nanao</a:t>
            </a:r>
            <a:r>
              <a:rPr lang="en-GB" sz="5300" b="1" dirty="0"/>
              <a:t> hoe: </a:t>
            </a:r>
            <a:r>
              <a:rPr lang="en-GB" sz="5300" b="1" dirty="0" err="1"/>
              <a:t>Tsy</a:t>
            </a:r>
            <a:r>
              <a:rPr lang="en-GB" sz="5300" b="1" dirty="0"/>
              <a:t> </a:t>
            </a:r>
            <a:r>
              <a:rPr lang="en-GB" sz="5300" b="1" dirty="0" err="1"/>
              <a:t>mbola</a:t>
            </a:r>
            <a:r>
              <a:rPr lang="en-GB" sz="5300" b="1" dirty="0"/>
              <a:t> </a:t>
            </a:r>
            <a:r>
              <a:rPr lang="en-GB" sz="5300" b="1" dirty="0" err="1"/>
              <a:t>novakinareo</a:t>
            </a:r>
            <a:r>
              <a:rPr lang="en-GB" sz="5300" b="1" dirty="0"/>
              <a:t> </a:t>
            </a:r>
            <a:r>
              <a:rPr lang="en-GB" sz="5300" b="1" dirty="0" err="1"/>
              <a:t>va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</a:t>
            </a:r>
            <a:r>
              <a:rPr lang="en-GB" sz="5300" b="1" dirty="0" err="1"/>
              <a:t>teny</a:t>
            </a:r>
            <a:r>
              <a:rPr lang="en-GB" sz="5300" b="1" dirty="0"/>
              <a:t>, </a:t>
            </a:r>
            <a:r>
              <a:rPr lang="en-GB" sz="5300" b="1" dirty="0" err="1"/>
              <a:t>fa</a:t>
            </a:r>
            <a:r>
              <a:rPr lang="en-GB" sz="5300" b="1" dirty="0"/>
              <a:t> </a:t>
            </a:r>
            <a:r>
              <a:rPr lang="en-GB" sz="5300" b="1" dirty="0" err="1"/>
              <a:t>Izay</a:t>
            </a:r>
            <a:r>
              <a:rPr lang="en-GB" sz="5300" b="1" dirty="0"/>
              <a:t> </a:t>
            </a:r>
            <a:r>
              <a:rPr lang="en-GB" sz="5300" b="1" dirty="0" err="1"/>
              <a:t>nahary</a:t>
            </a:r>
            <a:r>
              <a:rPr lang="en-GB" sz="5300" b="1" dirty="0"/>
              <a:t> </a:t>
            </a:r>
            <a:r>
              <a:rPr lang="en-GB" sz="5300" b="1" dirty="0" err="1"/>
              <a:t>azy</a:t>
            </a:r>
            <a:r>
              <a:rPr lang="en-GB" sz="5300" b="1" dirty="0"/>
              <a:t> </a:t>
            </a:r>
            <a:r>
              <a:rPr lang="en-GB" sz="5300" b="1" dirty="0" err="1"/>
              <a:t>tamin'ny</a:t>
            </a:r>
            <a:r>
              <a:rPr lang="en-GB" sz="5300" b="1" dirty="0"/>
              <a:t> </a:t>
            </a:r>
            <a:r>
              <a:rPr lang="en-GB" sz="5300" b="1" dirty="0" err="1"/>
              <a:t>voalohany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nahary</a:t>
            </a:r>
            <a:r>
              <a:rPr lang="en-GB" sz="5300" b="1" dirty="0"/>
              <a:t> </a:t>
            </a:r>
            <a:r>
              <a:rPr lang="en-GB" sz="5300" b="1" dirty="0" err="1"/>
              <a:t>azy</a:t>
            </a:r>
            <a:r>
              <a:rPr lang="en-GB" sz="5300" b="1" dirty="0"/>
              <a:t> </a:t>
            </a:r>
            <a:r>
              <a:rPr lang="en-GB" sz="5300" b="1" dirty="0" err="1"/>
              <a:t>ho</a:t>
            </a:r>
            <a:r>
              <a:rPr lang="en-GB" sz="5300" b="1" dirty="0"/>
              <a:t> </a:t>
            </a:r>
            <a:r>
              <a:rPr lang="en-GB" sz="5300" b="1" dirty="0" err="1"/>
              <a:t>lahy</a:t>
            </a:r>
            <a:r>
              <a:rPr lang="en-GB" sz="5300" b="1" dirty="0"/>
              <a:t> </a:t>
            </a:r>
            <a:r>
              <a:rPr lang="en-GB" sz="5300" b="1" dirty="0" err="1"/>
              <a:t>sy</a:t>
            </a:r>
            <a:r>
              <a:rPr lang="en-GB" sz="5300" b="1" dirty="0"/>
              <a:t> </a:t>
            </a:r>
            <a:r>
              <a:rPr lang="en-GB" sz="5300" b="1" dirty="0" err="1"/>
              <a:t>vavy</a:t>
            </a:r>
            <a:r>
              <a:rPr lang="en-GB" sz="5300" b="1" dirty="0"/>
              <a:t> </a:t>
            </a:r>
            <a:r>
              <a:rPr lang="en-GB" sz="5300" b="1" dirty="0" err="1"/>
              <a:t>ka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nanao</a:t>
            </a:r>
            <a:r>
              <a:rPr lang="en-GB" sz="5300" b="1" dirty="0"/>
              <a:t> hoe:</a:t>
            </a:r>
            <a:endParaRPr lang="fr-FR" sz="5300" b="1" dirty="0"/>
          </a:p>
        </p:txBody>
      </p:sp>
    </p:spTree>
    <p:extLst>
      <p:ext uri="{BB962C8B-B14F-4D97-AF65-F5344CB8AC3E}">
        <p14:creationId xmlns:p14="http://schemas.microsoft.com/office/powerpoint/2010/main" val="472489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sz="5300" b="1" dirty="0"/>
              <a:t>5 </a:t>
            </a:r>
            <a:r>
              <a:rPr lang="en-GB" sz="5300" b="1" dirty="0"/>
              <a:t>"</a:t>
            </a:r>
            <a:r>
              <a:rPr lang="en-GB" sz="5300" b="1" dirty="0" err="1"/>
              <a:t>Ary</a:t>
            </a:r>
            <a:r>
              <a:rPr lang="en-GB" sz="5300" b="1" dirty="0"/>
              <a:t> </a:t>
            </a:r>
            <a:r>
              <a:rPr lang="en-GB" sz="5300" b="1" dirty="0" err="1"/>
              <a:t>noho</a:t>
            </a:r>
            <a:r>
              <a:rPr lang="en-GB" sz="5300" b="1" dirty="0"/>
              <a:t> </a:t>
            </a:r>
            <a:r>
              <a:rPr lang="en-GB" sz="5300" b="1" dirty="0" err="1"/>
              <a:t>izany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</a:t>
            </a:r>
            <a:r>
              <a:rPr lang="en-GB" sz="5300" b="1" dirty="0" err="1"/>
              <a:t>lehilahy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handao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rainy </a:t>
            </a:r>
            <a:r>
              <a:rPr lang="en-GB" sz="5300" b="1" dirty="0" err="1"/>
              <a:t>sy</a:t>
            </a:r>
            <a:r>
              <a:rPr lang="en-GB" sz="5300" b="1" dirty="0"/>
              <a:t> </a:t>
            </a:r>
            <a:r>
              <a:rPr lang="en-GB" sz="5300" b="1" dirty="0" err="1"/>
              <a:t>ny</a:t>
            </a:r>
            <a:r>
              <a:rPr lang="en-GB" sz="5300" b="1" dirty="0"/>
              <a:t> </a:t>
            </a:r>
            <a:r>
              <a:rPr lang="en-GB" sz="5300" b="1" dirty="0" err="1"/>
              <a:t>reniny</a:t>
            </a:r>
            <a:r>
              <a:rPr lang="en-GB" sz="5300" b="1" dirty="0"/>
              <a:t> </a:t>
            </a:r>
            <a:r>
              <a:rPr lang="en-GB" sz="5300" b="1" dirty="0" err="1"/>
              <a:t>ka</a:t>
            </a:r>
            <a:r>
              <a:rPr lang="en-GB" sz="5300" b="1" dirty="0"/>
              <a:t> </a:t>
            </a:r>
            <a:r>
              <a:rPr lang="en-GB" sz="5300" b="1" dirty="0" err="1"/>
              <a:t>hikambana</a:t>
            </a:r>
            <a:r>
              <a:rPr lang="en-GB" sz="5300" b="1" dirty="0"/>
              <a:t> </a:t>
            </a:r>
            <a:r>
              <a:rPr lang="en-GB" sz="5300" b="1" dirty="0" err="1"/>
              <a:t>amin'ny</a:t>
            </a:r>
            <a:r>
              <a:rPr lang="en-GB" sz="5300" b="1" dirty="0"/>
              <a:t> </a:t>
            </a:r>
            <a:r>
              <a:rPr lang="en-GB" sz="5300" b="1" dirty="0" err="1"/>
              <a:t>vadiny</a:t>
            </a:r>
            <a:r>
              <a:rPr lang="en-GB" sz="5300" b="1" dirty="0"/>
              <a:t>; </a:t>
            </a:r>
            <a:r>
              <a:rPr lang="en-GB" sz="5300" b="1" dirty="0" err="1"/>
              <a:t>ary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ho</a:t>
            </a:r>
            <a:r>
              <a:rPr lang="en-GB" sz="5300" b="1" dirty="0"/>
              <a:t> </a:t>
            </a:r>
            <a:r>
              <a:rPr lang="en-GB" sz="5300" b="1" dirty="0" err="1"/>
              <a:t>nofo</a:t>
            </a:r>
            <a:r>
              <a:rPr lang="en-GB" sz="5300" b="1" dirty="0"/>
              <a:t> </a:t>
            </a:r>
            <a:r>
              <a:rPr lang="en-GB" sz="5300" b="1" dirty="0" err="1"/>
              <a:t>iray</a:t>
            </a:r>
            <a:r>
              <a:rPr lang="en-GB" sz="5300" b="1" dirty="0"/>
              <a:t> </a:t>
            </a:r>
            <a:r>
              <a:rPr lang="en-GB" sz="5300" b="1" dirty="0" err="1"/>
              <a:t>ihany</a:t>
            </a:r>
            <a:r>
              <a:rPr lang="en-GB" sz="5300" b="1" dirty="0"/>
              <a:t> </a:t>
            </a:r>
            <a:r>
              <a:rPr lang="en-GB" sz="5300" b="1" dirty="0" err="1"/>
              <a:t>izy</a:t>
            </a:r>
            <a:r>
              <a:rPr lang="en-GB" sz="5300" b="1" dirty="0"/>
              <a:t> </a:t>
            </a:r>
            <a:r>
              <a:rPr lang="en-GB" sz="5300" b="1" dirty="0" err="1"/>
              <a:t>roroa</a:t>
            </a:r>
            <a:r>
              <a:rPr lang="en-GB" sz="5300" b="1" dirty="0"/>
              <a:t> </a:t>
            </a:r>
            <a:r>
              <a:rPr lang="en-GB" sz="5300" b="1" dirty="0"/>
              <a:t>“?</a:t>
            </a:r>
            <a:r>
              <a:rPr lang="fr-FR" sz="5300" b="1" dirty="0"/>
              <a:t> </a:t>
            </a:r>
            <a:r>
              <a:rPr lang="en-GB" sz="5300" b="1" dirty="0"/>
              <a:t>6 </a:t>
            </a:r>
            <a:r>
              <a:rPr lang="en-GB" sz="5300" b="1" dirty="0" err="1"/>
              <a:t>ka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tsy</a:t>
            </a:r>
            <a:r>
              <a:rPr lang="en-GB" sz="5300" b="1" dirty="0"/>
              <a:t> </a:t>
            </a:r>
            <a:r>
              <a:rPr lang="en-GB" sz="5300" b="1" dirty="0" err="1"/>
              <a:t>roa</a:t>
            </a:r>
            <a:r>
              <a:rPr lang="en-GB" sz="5300" b="1" dirty="0"/>
              <a:t> </a:t>
            </a:r>
            <a:r>
              <a:rPr lang="en-GB" sz="5300" b="1" dirty="0" err="1"/>
              <a:t>intsony</a:t>
            </a:r>
            <a:r>
              <a:rPr lang="en-GB" sz="5300" b="1" dirty="0"/>
              <a:t> </a:t>
            </a:r>
            <a:r>
              <a:rPr lang="en-GB" sz="5300" b="1" dirty="0" err="1"/>
              <a:t>izy</a:t>
            </a:r>
            <a:r>
              <a:rPr lang="en-GB" sz="5300" b="1" dirty="0"/>
              <a:t>, </a:t>
            </a:r>
            <a:r>
              <a:rPr lang="en-GB" sz="5300" b="1" dirty="0" err="1"/>
              <a:t>fa</a:t>
            </a:r>
            <a:r>
              <a:rPr lang="en-GB" sz="5300" b="1" dirty="0"/>
              <a:t> </a:t>
            </a:r>
            <a:r>
              <a:rPr lang="en-GB" sz="5300" b="1" dirty="0" err="1"/>
              <a:t>nofo</a:t>
            </a:r>
            <a:r>
              <a:rPr lang="en-GB" sz="5300" b="1" dirty="0"/>
              <a:t> </a:t>
            </a:r>
            <a:r>
              <a:rPr lang="en-GB" sz="5300" b="1" dirty="0" err="1"/>
              <a:t>iray</a:t>
            </a:r>
            <a:r>
              <a:rPr lang="en-GB" sz="5300" b="1" dirty="0"/>
              <a:t> </a:t>
            </a:r>
            <a:r>
              <a:rPr lang="en-GB" sz="5300" b="1" dirty="0" err="1"/>
              <a:t>ihany</a:t>
            </a:r>
            <a:r>
              <a:rPr lang="en-GB" sz="5300" b="1" dirty="0"/>
              <a:t>. Koa </a:t>
            </a:r>
            <a:r>
              <a:rPr lang="en-GB" sz="5300" b="1" dirty="0" err="1"/>
              <a:t>amin'izany</a:t>
            </a:r>
            <a:r>
              <a:rPr lang="en-GB" sz="5300" b="1" dirty="0"/>
              <a:t>, </a:t>
            </a:r>
            <a:r>
              <a:rPr lang="en-GB" sz="5300" b="1" dirty="0" err="1"/>
              <a:t>izay</a:t>
            </a:r>
            <a:r>
              <a:rPr lang="en-GB" sz="5300" b="1" dirty="0"/>
              <a:t> </a:t>
            </a:r>
            <a:r>
              <a:rPr lang="en-GB" sz="5300" b="1" dirty="0" err="1"/>
              <a:t>nampiraisin'Andriamanitra</a:t>
            </a:r>
            <a:r>
              <a:rPr lang="en-GB" sz="5300" b="1" dirty="0"/>
              <a:t> </a:t>
            </a:r>
            <a:r>
              <a:rPr lang="en-GB" sz="5300" b="1" dirty="0" err="1"/>
              <a:t>dia</a:t>
            </a:r>
            <a:r>
              <a:rPr lang="en-GB" sz="5300" b="1" dirty="0"/>
              <a:t> </a:t>
            </a:r>
            <a:r>
              <a:rPr lang="en-GB" sz="5300" b="1" dirty="0" err="1"/>
              <a:t>aoka</a:t>
            </a:r>
            <a:r>
              <a:rPr lang="en-GB" sz="5300" b="1" dirty="0"/>
              <a:t> </a:t>
            </a:r>
            <a:r>
              <a:rPr lang="en-GB" sz="5300" b="1" dirty="0" err="1"/>
              <a:t>tsy</a:t>
            </a:r>
            <a:r>
              <a:rPr lang="en-GB" sz="5300" b="1" dirty="0"/>
              <a:t> </a:t>
            </a:r>
            <a:r>
              <a:rPr lang="en-GB" sz="5300" b="1" dirty="0" err="1"/>
              <a:t>hampisarahin'olona</a:t>
            </a:r>
            <a:r>
              <a:rPr lang="en-GB" sz="5300" b="1" dirty="0"/>
              <a:t>.</a:t>
            </a:r>
            <a:endParaRPr lang="fr-FR" sz="5300" b="1" dirty="0"/>
          </a:p>
        </p:txBody>
      </p:sp>
    </p:spTree>
    <p:extLst>
      <p:ext uri="{BB962C8B-B14F-4D97-AF65-F5344CB8AC3E}">
        <p14:creationId xmlns:p14="http://schemas.microsoft.com/office/powerpoint/2010/main" val="2421796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GB" b="1" dirty="0" smtClean="0"/>
              <a:t>6 </a:t>
            </a:r>
            <a:r>
              <a:rPr lang="en-GB" b="1" dirty="0" err="1"/>
              <a:t>ka</a:t>
            </a:r>
            <a:r>
              <a:rPr lang="en-GB" b="1" dirty="0"/>
              <a:t> </a:t>
            </a:r>
            <a:r>
              <a:rPr lang="en-GB" b="1" dirty="0" err="1"/>
              <a:t>dia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roa</a:t>
            </a:r>
            <a:r>
              <a:rPr lang="en-GB" b="1" dirty="0"/>
              <a:t> </a:t>
            </a:r>
            <a:r>
              <a:rPr lang="en-GB" b="1" dirty="0" err="1"/>
              <a:t>intsony</a:t>
            </a:r>
            <a:r>
              <a:rPr lang="en-GB" b="1" dirty="0"/>
              <a:t> </a:t>
            </a:r>
            <a:r>
              <a:rPr lang="en-GB" b="1" dirty="0" err="1"/>
              <a:t>izy</a:t>
            </a:r>
            <a:r>
              <a:rPr lang="en-GB" b="1" dirty="0"/>
              <a:t>,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nofo</a:t>
            </a:r>
            <a:r>
              <a:rPr lang="en-GB" b="1" dirty="0"/>
              <a:t> </a:t>
            </a:r>
            <a:r>
              <a:rPr lang="en-GB" b="1" dirty="0" err="1"/>
              <a:t>iray</a:t>
            </a:r>
            <a:r>
              <a:rPr lang="en-GB" b="1" dirty="0"/>
              <a:t> </a:t>
            </a:r>
            <a:r>
              <a:rPr lang="en-GB" b="1" dirty="0" err="1"/>
              <a:t>ihany</a:t>
            </a:r>
            <a:r>
              <a:rPr lang="en-GB" b="1" dirty="0"/>
              <a:t>. Koa </a:t>
            </a:r>
            <a:r>
              <a:rPr lang="en-GB" b="1" dirty="0" err="1"/>
              <a:t>amin'izany</a:t>
            </a:r>
            <a:r>
              <a:rPr lang="en-GB" b="1" dirty="0"/>
              <a:t>, </a:t>
            </a:r>
            <a:r>
              <a:rPr lang="en-GB" b="1" dirty="0" err="1"/>
              <a:t>izay</a:t>
            </a:r>
            <a:r>
              <a:rPr lang="en-GB" b="1" dirty="0"/>
              <a:t> </a:t>
            </a:r>
            <a:r>
              <a:rPr lang="en-GB" b="1" dirty="0" err="1"/>
              <a:t>nampiraisin'Andriamanitra</a:t>
            </a:r>
            <a:r>
              <a:rPr lang="en-GB" b="1" dirty="0"/>
              <a:t> </a:t>
            </a:r>
            <a:r>
              <a:rPr lang="en-GB" b="1" dirty="0" err="1"/>
              <a:t>dia</a:t>
            </a:r>
            <a:r>
              <a:rPr lang="en-GB" b="1" dirty="0"/>
              <a:t> </a:t>
            </a:r>
            <a:r>
              <a:rPr lang="en-GB" b="1" dirty="0" err="1"/>
              <a:t>aoka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hampisarahin'olona</a:t>
            </a:r>
            <a:r>
              <a:rPr lang="en-GB" b="1" dirty="0"/>
              <a:t>.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7 Hoy </a:t>
            </a:r>
            <a:r>
              <a:rPr lang="en-GB" b="1" dirty="0" err="1"/>
              <a:t>ireo</a:t>
            </a:r>
            <a:r>
              <a:rPr lang="en-GB" b="1" dirty="0"/>
              <a:t> </a:t>
            </a:r>
            <a:r>
              <a:rPr lang="en-GB" b="1" dirty="0" err="1"/>
              <a:t>taminy</a:t>
            </a:r>
            <a:r>
              <a:rPr lang="en-GB" b="1" dirty="0"/>
              <a:t>: </a:t>
            </a:r>
            <a:r>
              <a:rPr lang="en-GB" b="1" dirty="0" err="1"/>
              <a:t>Nahoana</a:t>
            </a:r>
            <a:r>
              <a:rPr lang="en-GB" b="1" dirty="0"/>
              <a:t> </a:t>
            </a:r>
            <a:r>
              <a:rPr lang="en-GB" b="1" dirty="0" err="1"/>
              <a:t>ary</a:t>
            </a:r>
            <a:r>
              <a:rPr lang="en-GB" b="1" dirty="0"/>
              <a:t> </a:t>
            </a:r>
            <a:r>
              <a:rPr lang="en-GB" b="1" dirty="0" err="1"/>
              <a:t>Mosesy</a:t>
            </a:r>
            <a:r>
              <a:rPr lang="en-GB" b="1" dirty="0"/>
              <a:t> no </a:t>
            </a:r>
            <a:r>
              <a:rPr lang="en-GB" b="1" dirty="0" err="1"/>
              <a:t>nandidy</a:t>
            </a:r>
            <a:r>
              <a:rPr lang="en-GB" b="1" dirty="0"/>
              <a:t> </a:t>
            </a:r>
            <a:r>
              <a:rPr lang="en-GB" b="1" dirty="0" err="1"/>
              <a:t>hanome</a:t>
            </a:r>
            <a:r>
              <a:rPr lang="en-GB" b="1" dirty="0"/>
              <a:t> </a:t>
            </a:r>
            <a:r>
              <a:rPr lang="en-GB" b="1" dirty="0" err="1"/>
              <a:t>taratasy</a:t>
            </a:r>
            <a:r>
              <a:rPr lang="en-GB" b="1" dirty="0"/>
              <a:t> </a:t>
            </a:r>
            <a:r>
              <a:rPr lang="en-GB" b="1" dirty="0" err="1"/>
              <a:t>fisaoram-bady</a:t>
            </a:r>
            <a:r>
              <a:rPr lang="en-GB" b="1" dirty="0"/>
              <a:t> </a:t>
            </a:r>
            <a:r>
              <a:rPr lang="en-GB" b="1" dirty="0" err="1"/>
              <a:t>sy</a:t>
            </a:r>
            <a:r>
              <a:rPr lang="en-GB" b="1" dirty="0"/>
              <a:t> </a:t>
            </a:r>
            <a:r>
              <a:rPr lang="en-GB" b="1" dirty="0" err="1"/>
              <a:t>hisaotra</a:t>
            </a:r>
            <a:r>
              <a:rPr lang="en-GB" b="1" dirty="0"/>
              <a:t> </a:t>
            </a:r>
            <a:r>
              <a:rPr lang="en-GB" b="1" dirty="0" err="1"/>
              <a:t>azy</a:t>
            </a:r>
            <a:r>
              <a:rPr lang="en-GB" b="1" dirty="0"/>
              <a:t>?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11573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764705"/>
            <a:ext cx="12192000" cy="4837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55000"/>
              </a:lnSpc>
              <a:spcBef>
                <a:spcPct val="50000"/>
              </a:spcBef>
            </a:pPr>
            <a:endParaRPr lang="fr-FR" sz="40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Andriamanitra</a:t>
            </a:r>
            <a:r>
              <a:rPr lang="fr-FR" sz="5500" b="1" dirty="0"/>
              <a:t> </a:t>
            </a:r>
            <a:r>
              <a:rPr lang="fr-FR" sz="5500" b="1" dirty="0" err="1"/>
              <a:t>Fitiavana</a:t>
            </a:r>
            <a:r>
              <a:rPr lang="fr-FR" sz="5500" b="1" dirty="0"/>
              <a:t> </a:t>
            </a:r>
            <a:r>
              <a:rPr lang="fr-FR" sz="5500" b="1" dirty="0" err="1"/>
              <a:t>Ianao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Ka </a:t>
            </a:r>
            <a:r>
              <a:rPr lang="fr-FR" sz="5500" b="1" dirty="0" err="1"/>
              <a:t>mihevitra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momba</a:t>
            </a:r>
            <a:r>
              <a:rPr lang="fr-FR" sz="5500" b="1" dirty="0"/>
              <a:t>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ety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Raha</a:t>
            </a:r>
            <a:r>
              <a:rPr lang="fr-FR" sz="5500" b="1" dirty="0"/>
              <a:t> </a:t>
            </a:r>
            <a:r>
              <a:rPr lang="fr-FR" sz="5500" b="1" dirty="0" err="1"/>
              <a:t>mifoha</a:t>
            </a:r>
            <a:r>
              <a:rPr lang="fr-FR" sz="5500" b="1" dirty="0"/>
              <a:t> </a:t>
            </a:r>
            <a:r>
              <a:rPr lang="fr-FR" sz="5500" b="1" dirty="0" err="1"/>
              <a:t>maraina</a:t>
            </a:r>
            <a:r>
              <a:rPr lang="fr-FR" sz="5500" b="1" dirty="0"/>
              <a:t> </a:t>
            </a:r>
            <a:r>
              <a:rPr lang="fr-FR" sz="5500" b="1" dirty="0" err="1"/>
              <a:t>izahay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Dia </a:t>
            </a:r>
            <a:r>
              <a:rPr lang="fr-FR" sz="5500" b="1" dirty="0" err="1"/>
              <a:t>tsy</a:t>
            </a:r>
            <a:r>
              <a:rPr lang="fr-FR" sz="5500" b="1" dirty="0"/>
              <a:t> </a:t>
            </a:r>
            <a:r>
              <a:rPr lang="fr-FR" sz="5500" b="1" dirty="0" err="1"/>
              <a:t>afaka</a:t>
            </a:r>
            <a:r>
              <a:rPr lang="fr-FR" sz="5500" b="1" dirty="0"/>
              <a:t> </a:t>
            </a:r>
            <a:r>
              <a:rPr lang="fr-FR" sz="5500" b="1" dirty="0" err="1"/>
              <a:t>am-bavanay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hoe</a:t>
            </a:r>
            <a:r>
              <a:rPr lang="fr-FR" sz="5500" b="1" dirty="0"/>
              <a:t>:</a:t>
            </a:r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« </a:t>
            </a:r>
            <a:r>
              <a:rPr lang="fr-FR" sz="5500" b="1" dirty="0" err="1"/>
              <a:t>Ampy</a:t>
            </a:r>
            <a:r>
              <a:rPr lang="fr-FR" sz="5500" b="1" dirty="0"/>
              <a:t> ho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fahasoavanao</a:t>
            </a:r>
            <a:r>
              <a:rPr lang="fr-FR" sz="5500" b="1" dirty="0"/>
              <a:t> 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r>
              <a:rPr lang="en-GB" sz="4800" b="1" dirty="0"/>
              <a:t>8 </a:t>
            </a:r>
            <a:r>
              <a:rPr lang="en-GB" sz="4800" b="1" dirty="0" err="1"/>
              <a:t>Ary</a:t>
            </a:r>
            <a:r>
              <a:rPr lang="en-GB" sz="4800" b="1" dirty="0"/>
              <a:t> hoy </a:t>
            </a:r>
            <a:r>
              <a:rPr lang="en-GB" sz="4800" b="1" dirty="0" err="1"/>
              <a:t>Jesosy</a:t>
            </a:r>
            <a:r>
              <a:rPr lang="en-GB" sz="4800" b="1" dirty="0"/>
              <a:t> </a:t>
            </a:r>
            <a:r>
              <a:rPr lang="en-GB" sz="4800" b="1" dirty="0" err="1"/>
              <a:t>taminy</a:t>
            </a:r>
            <a:r>
              <a:rPr lang="en-GB" sz="4800" b="1" dirty="0"/>
              <a:t>: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hamafin'ny</a:t>
            </a:r>
            <a:r>
              <a:rPr lang="en-GB" sz="4800" b="1" dirty="0"/>
              <a:t> </a:t>
            </a:r>
            <a:r>
              <a:rPr lang="en-GB" sz="4800" b="1" dirty="0" err="1"/>
              <a:t>fonareo</a:t>
            </a:r>
            <a:r>
              <a:rPr lang="en-GB" sz="4800" b="1" dirty="0"/>
              <a:t> no </a:t>
            </a:r>
            <a:r>
              <a:rPr lang="en-GB" sz="4800" b="1" dirty="0" err="1"/>
              <a:t>namelan'i</a:t>
            </a:r>
            <a:r>
              <a:rPr lang="en-GB" sz="4800" b="1" dirty="0"/>
              <a:t> </a:t>
            </a:r>
            <a:r>
              <a:rPr lang="en-GB" sz="4800" b="1" dirty="0" err="1"/>
              <a:t>Mosesy</a:t>
            </a:r>
            <a:r>
              <a:rPr lang="en-GB" sz="4800" b="1" dirty="0"/>
              <a:t> </a:t>
            </a:r>
            <a:r>
              <a:rPr lang="en-GB" sz="4800" b="1" dirty="0" err="1"/>
              <a:t>anareo</a:t>
            </a:r>
            <a:r>
              <a:rPr lang="en-GB" sz="4800" b="1" dirty="0"/>
              <a:t> </a:t>
            </a:r>
            <a:r>
              <a:rPr lang="en-GB" sz="4800" b="1" dirty="0" err="1"/>
              <a:t>hisao-bady</a:t>
            </a:r>
            <a:r>
              <a:rPr lang="en-GB" sz="4800" b="1" dirty="0"/>
              <a:t>;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tamin'ny</a:t>
            </a:r>
            <a:r>
              <a:rPr lang="en-GB" sz="4800" b="1" dirty="0"/>
              <a:t> </a:t>
            </a:r>
            <a:r>
              <a:rPr lang="en-GB" sz="4800" b="1" dirty="0" err="1"/>
              <a:t>voalohany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tsy</a:t>
            </a:r>
            <a:r>
              <a:rPr lang="en-GB" sz="4800" b="1" dirty="0"/>
              <a:t> </a:t>
            </a:r>
            <a:r>
              <a:rPr lang="en-GB" sz="4800" b="1" dirty="0" err="1"/>
              <a:t>mba</a:t>
            </a:r>
            <a:r>
              <a:rPr lang="en-GB" sz="4800" b="1" dirty="0"/>
              <a:t> toy </a:t>
            </a:r>
            <a:r>
              <a:rPr lang="en-GB" sz="4800" b="1" dirty="0" err="1"/>
              <a:t>izany</a:t>
            </a:r>
            <a:r>
              <a:rPr lang="en-GB" sz="4800" b="1" dirty="0"/>
              <a:t>.</a:t>
            </a:r>
            <a:r>
              <a:rPr lang="fr-FR" sz="4800" b="1" dirty="0"/>
              <a:t> </a:t>
            </a:r>
            <a:r>
              <a:rPr lang="en-GB" sz="4800" b="1" dirty="0"/>
              <a:t>9 </a:t>
            </a:r>
            <a:r>
              <a:rPr lang="en-GB" sz="4800" b="1" dirty="0" err="1"/>
              <a:t>Fa</a:t>
            </a:r>
            <a:r>
              <a:rPr lang="en-GB" sz="4800" b="1" dirty="0"/>
              <a:t> </a:t>
            </a:r>
            <a:r>
              <a:rPr lang="en-GB" sz="4800" b="1" dirty="0" err="1"/>
              <a:t>lazaiko</a:t>
            </a:r>
            <a:r>
              <a:rPr lang="en-GB" sz="4800" b="1" dirty="0"/>
              <a:t> </a:t>
            </a:r>
            <a:r>
              <a:rPr lang="en-GB" sz="4800" b="1" dirty="0" err="1"/>
              <a:t>aminareo</a:t>
            </a:r>
            <a:r>
              <a:rPr lang="en-GB" sz="4800" b="1" dirty="0"/>
              <a:t>: Na </a:t>
            </a:r>
            <a:r>
              <a:rPr lang="en-GB" sz="4800" b="1" dirty="0" err="1"/>
              <a:t>zovy</a:t>
            </a:r>
            <a:r>
              <a:rPr lang="en-GB" sz="4800" b="1" dirty="0"/>
              <a:t> </a:t>
            </a:r>
            <a:r>
              <a:rPr lang="en-GB" sz="4800" b="1" dirty="0" err="1"/>
              <a:t>na</a:t>
            </a:r>
            <a:r>
              <a:rPr lang="en-GB" sz="4800" b="1" dirty="0"/>
              <a:t> </a:t>
            </a:r>
            <a:r>
              <a:rPr lang="en-GB" sz="4800" b="1" dirty="0" err="1"/>
              <a:t>zovy</a:t>
            </a:r>
            <a:r>
              <a:rPr lang="en-GB" sz="4800" b="1" dirty="0"/>
              <a:t> no </a:t>
            </a:r>
            <a:r>
              <a:rPr lang="en-GB" sz="4800" b="1" dirty="0" err="1"/>
              <a:t>misaotra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vadiny</a:t>
            </a:r>
            <a:r>
              <a:rPr lang="en-GB" sz="4800" b="1" dirty="0"/>
              <a:t>, </a:t>
            </a:r>
            <a:r>
              <a:rPr lang="en-GB" sz="4800" b="1" dirty="0" err="1"/>
              <a:t>afa-tsy</a:t>
            </a:r>
            <a:r>
              <a:rPr lang="en-GB" sz="4800" b="1" dirty="0"/>
              <a:t> </a:t>
            </a:r>
            <a:r>
              <a:rPr lang="en-GB" sz="4800" b="1" dirty="0" err="1"/>
              <a:t>noho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fijangajangana</a:t>
            </a:r>
            <a:r>
              <a:rPr lang="en-GB" sz="4800" b="1" dirty="0"/>
              <a:t> </a:t>
            </a:r>
            <a:r>
              <a:rPr lang="en-GB" sz="4800" b="1" dirty="0" err="1"/>
              <a:t>ihany</a:t>
            </a:r>
            <a:r>
              <a:rPr lang="en-GB" sz="4800" b="1" dirty="0"/>
              <a:t>,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mampakatra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hafa</a:t>
            </a:r>
            <a:r>
              <a:rPr lang="en-GB" sz="4800" b="1" dirty="0"/>
              <a:t>,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mijangajanga</a:t>
            </a:r>
            <a:r>
              <a:rPr lang="en-GB" sz="4800" b="1" dirty="0"/>
              <a:t>; </a:t>
            </a:r>
            <a:r>
              <a:rPr lang="en-GB" sz="4800" b="1" dirty="0" err="1"/>
              <a:t>ary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</a:t>
            </a:r>
            <a:r>
              <a:rPr lang="en-GB" sz="4800" b="1" dirty="0" err="1"/>
              <a:t>mampakatra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voasaotra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mijangajanga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.</a:t>
            </a:r>
            <a:br>
              <a:rPr lang="en-GB" sz="4800" b="1" dirty="0"/>
            </a:br>
            <a:r>
              <a:rPr lang="en-GB" sz="4800" b="1" dirty="0" err="1"/>
              <a:t>Amena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653115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462157" y="428606"/>
            <a:ext cx="8858312" cy="1107996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spcBef>
                <a:spcPts val="0"/>
              </a:spcBef>
              <a:spcAft>
                <a:spcPts val="0"/>
              </a:spcAft>
            </a:pPr>
            <a:r>
              <a:rPr lang="fi-FI" sz="6400" b="1" dirty="0">
                <a:solidFill>
                  <a:srgbClr val="0000FF"/>
                </a:solidFill>
                <a:latin typeface="Calibri"/>
              </a:rPr>
              <a:t>FIHIRANA FIFOHAZANA</a:t>
            </a:r>
            <a:endParaRPr lang="fr-FR" sz="6400" dirty="0">
              <a:solidFill>
                <a:srgbClr val="0000FF"/>
              </a:solidFill>
              <a:latin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5975" y="2372884"/>
            <a:ext cx="7362421" cy="3529171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spcBef>
                <a:spcPts val="0"/>
              </a:spcBef>
              <a:spcAft>
                <a:spcPts val="0"/>
              </a:spcAft>
            </a:pPr>
            <a:r>
              <a:rPr lang="fi-FI" sz="22100" b="1" dirty="0">
                <a:solidFill>
                  <a:srgbClr val="0000FF"/>
                </a:solidFill>
                <a:latin typeface="Calibri"/>
              </a:rPr>
              <a:t>316</a:t>
            </a:r>
            <a:endParaRPr lang="fr-FR" sz="22100" b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1451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4814"/>
            <a:ext cx="12192000" cy="6747997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100" b="1" dirty="0">
                <a:solidFill>
                  <a:srgbClr val="0000FF"/>
                </a:solidFill>
                <a:latin typeface="Calibri"/>
              </a:rPr>
              <a:t>1.  </a:t>
            </a:r>
            <a:r>
              <a:rPr lang="en-US" sz="7100" b="1" dirty="0" err="1">
                <a:solidFill>
                  <a:srgbClr val="0000FF"/>
                </a:solidFill>
                <a:latin typeface="Calibri"/>
              </a:rPr>
              <a:t>Faingàna</a:t>
            </a:r>
            <a:r>
              <a:rPr lang="en-US" sz="71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100" b="1" dirty="0" err="1">
                <a:solidFill>
                  <a:srgbClr val="0000FF"/>
                </a:solidFill>
                <a:latin typeface="Calibri"/>
              </a:rPr>
              <a:t>ajoroy</a:t>
            </a:r>
            <a:r>
              <a:rPr lang="en-US" sz="71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1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1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100" b="1" dirty="0" err="1">
                <a:solidFill>
                  <a:srgbClr val="0000FF"/>
                </a:solidFill>
                <a:latin typeface="Calibri"/>
              </a:rPr>
              <a:t>faneva</a:t>
            </a:r>
            <a:r>
              <a:rPr lang="en-US" sz="7100" b="1" dirty="0">
                <a:solidFill>
                  <a:srgbClr val="0000FF"/>
                </a:solidFill>
                <a:latin typeface="Calibri"/>
              </a:rPr>
              <a:t> re</a:t>
            </a:r>
            <a:endParaRPr lang="fr-FR" sz="71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Ry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tanoran’I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Jerosalema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areheto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jiro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ô!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Hanazava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lala-mankao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587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4812"/>
            <a:ext cx="12192000" cy="6771080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ry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namako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ô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Hanatona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Tompo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soa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8100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64639"/>
            <a:ext cx="12192000" cy="8433077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>
                <a:solidFill>
                  <a:srgbClr val="0000FF"/>
                </a:solidFill>
                <a:latin typeface="Calibri"/>
              </a:rPr>
              <a:t>2. 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dimy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dia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adala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satria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re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Tsy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mba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niomana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solika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soa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Nony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tonga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ilay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>
                <a:solidFill>
                  <a:srgbClr val="0000FF"/>
                </a:solidFill>
                <a:latin typeface="Calibri"/>
              </a:rPr>
              <a:t>fampakarana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e!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Dia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voahidy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lala-mankao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683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4812"/>
            <a:ext cx="12192000" cy="6771080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ry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namako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ô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Hanatona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Tompo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soa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0504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4035"/>
            <a:ext cx="12192000" cy="6771080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>
                <a:solidFill>
                  <a:srgbClr val="0000FF"/>
                </a:solidFill>
                <a:latin typeface="Calibri"/>
              </a:rPr>
              <a:t>3.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dimy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dia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Hendry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satria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re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Efa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niomana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solika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soa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Tanteraka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sy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lavorary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e!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>
                <a:solidFill>
                  <a:srgbClr val="0000FF"/>
                </a:solidFill>
                <a:latin typeface="Calibri"/>
              </a:rPr>
              <a:t>‘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zay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rehetra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kasainy</a:t>
            </a:r>
            <a:r>
              <a:rPr lang="en-US" sz="7200" b="1" dirty="0">
                <a:solidFill>
                  <a:srgbClr val="0000FF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srgbClr val="0000FF"/>
                </a:solidFill>
                <a:latin typeface="Calibri"/>
              </a:rPr>
              <a:t>atao</a:t>
            </a:r>
            <a:endParaRPr lang="fr-FR" sz="7200" b="1" dirty="0">
              <a:solidFill>
                <a:srgbClr val="0000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45545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4812"/>
            <a:ext cx="12192000" cy="6771080"/>
          </a:xfrm>
          <a:prstGeom prst="rect">
            <a:avLst/>
          </a:prstGeom>
        </p:spPr>
        <p:txBody>
          <a:bodyPr wrap="square" lIns="121914" tIns="60957" rIns="121914" bIns="60957">
            <a:spAutoFit/>
          </a:bodyPr>
          <a:lstStyle/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Faingàna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ry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namako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ô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andao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e!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  <a:p>
            <a:pPr algn="ctr" defTabSz="121914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Hanatona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ny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Tompo</a:t>
            </a:r>
            <a:r>
              <a:rPr lang="en-US" sz="7200" b="1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7200" b="1" dirty="0" err="1">
                <a:solidFill>
                  <a:prstClr val="black"/>
                </a:solidFill>
                <a:latin typeface="Calibri"/>
              </a:rPr>
              <a:t>soa</a:t>
            </a:r>
            <a:endParaRPr lang="fr-FR" sz="7200" b="1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27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32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7560" y="332656"/>
            <a:ext cx="12192000" cy="6408712"/>
          </a:xfrm>
        </p:spPr>
        <p:txBody>
          <a:bodyPr/>
          <a:lstStyle/>
          <a:p>
            <a:r>
              <a:rPr lang="en-GB" sz="5500" b="1" dirty="0" err="1">
                <a:solidFill>
                  <a:srgbClr val="003300"/>
                </a:solidFill>
              </a:rPr>
              <a:t>Raha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maraina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mibaliaka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andronay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etý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Ianao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masoandro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niaviany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Raha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alin’ny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ririnina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handalo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etý</a:t>
            </a:r>
            <a:r>
              <a:rPr lang="en-GB" sz="5500" b="1" dirty="0">
                <a:solidFill>
                  <a:srgbClr val="003300"/>
                </a:solidFill>
              </a:rPr>
              <a:t/>
            </a:r>
            <a:br>
              <a:rPr lang="en-GB" sz="5500" b="1" dirty="0">
                <a:solidFill>
                  <a:srgbClr val="003300"/>
                </a:solidFill>
              </a:rPr>
            </a:br>
            <a:r>
              <a:rPr lang="en-GB" sz="5500" b="1" dirty="0" err="1">
                <a:solidFill>
                  <a:srgbClr val="003300"/>
                </a:solidFill>
              </a:rPr>
              <a:t>Ianao</a:t>
            </a:r>
            <a:r>
              <a:rPr lang="en-GB" sz="5500" b="1" dirty="0">
                <a:solidFill>
                  <a:srgbClr val="003300"/>
                </a:solidFill>
              </a:rPr>
              <a:t> no </a:t>
            </a:r>
            <a:r>
              <a:rPr lang="en-GB" sz="5500" b="1" dirty="0" err="1">
                <a:solidFill>
                  <a:srgbClr val="003300"/>
                </a:solidFill>
              </a:rPr>
              <a:t>kintana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hitantana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ny</a:t>
            </a:r>
            <a:r>
              <a:rPr lang="en-GB" sz="5500" b="1" dirty="0">
                <a:solidFill>
                  <a:srgbClr val="003300"/>
                </a:solidFill>
              </a:rPr>
              <a:t> </a:t>
            </a:r>
            <a:r>
              <a:rPr lang="en-GB" sz="5500" b="1" dirty="0" err="1">
                <a:solidFill>
                  <a:srgbClr val="003300"/>
                </a:solidFill>
              </a:rPr>
              <a:t>dia</a:t>
            </a:r>
            <a:endParaRPr lang="fr-FR" sz="5500" b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412777"/>
            <a:ext cx="12192000" cy="3586163"/>
          </a:xfrm>
        </p:spPr>
        <p:txBody>
          <a:bodyPr/>
          <a:lstStyle/>
          <a:p>
            <a:r>
              <a:rPr lang="en-GB" sz="6000" b="1" dirty="0" err="1">
                <a:solidFill>
                  <a:srgbClr val="003300"/>
                </a:solidFill>
              </a:rPr>
              <a:t>Ka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ny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vavaka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atao</a:t>
            </a:r>
            <a:r>
              <a:rPr lang="en-GB" sz="6000" b="1" dirty="0">
                <a:solidFill>
                  <a:srgbClr val="003300"/>
                </a:solidFill>
              </a:rPr>
              <a:t/>
            </a:r>
            <a:br>
              <a:rPr lang="en-GB" sz="6000" b="1" dirty="0">
                <a:solidFill>
                  <a:srgbClr val="003300"/>
                </a:solidFill>
              </a:rPr>
            </a:br>
            <a:r>
              <a:rPr lang="en-GB" sz="6000" b="1" dirty="0" err="1">
                <a:solidFill>
                  <a:srgbClr val="003300"/>
                </a:solidFill>
              </a:rPr>
              <a:t>Izay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mipololotra</a:t>
            </a:r>
            <a:r>
              <a:rPr lang="en-GB" sz="6000" b="1" dirty="0">
                <a:solidFill>
                  <a:srgbClr val="003300"/>
                </a:solidFill>
              </a:rPr>
              <a:t> am-</a:t>
            </a:r>
            <a:r>
              <a:rPr lang="en-GB" sz="6000" b="1" dirty="0" err="1">
                <a:solidFill>
                  <a:srgbClr val="003300"/>
                </a:solidFill>
              </a:rPr>
              <a:t>ponay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ao</a:t>
            </a:r>
            <a:r>
              <a:rPr lang="en-GB" sz="6000" b="1" dirty="0">
                <a:solidFill>
                  <a:srgbClr val="003300"/>
                </a:solidFill>
              </a:rPr>
              <a:t> hoe </a:t>
            </a:r>
            <a:r>
              <a:rPr lang="en-GB" sz="6000" b="1" dirty="0" err="1">
                <a:solidFill>
                  <a:srgbClr val="003300"/>
                </a:solidFill>
              </a:rPr>
              <a:t>Izahay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anie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hatoky</a:t>
            </a:r>
            <a:r>
              <a:rPr lang="en-GB" sz="6000" b="1" dirty="0">
                <a:solidFill>
                  <a:srgbClr val="003300"/>
                </a:solidFill>
              </a:rPr>
              <a:t> </a:t>
            </a:r>
            <a:r>
              <a:rPr lang="en-GB" sz="6000" b="1" dirty="0" err="1">
                <a:solidFill>
                  <a:srgbClr val="003300"/>
                </a:solidFill>
              </a:rPr>
              <a:t>Anao</a:t>
            </a:r>
            <a:r>
              <a:rPr lang="en-GB" sz="6000" b="1" dirty="0">
                <a:solidFill>
                  <a:srgbClr val="003300"/>
                </a:solidFill>
              </a:rPr>
              <a:t>.</a:t>
            </a:r>
            <a:endParaRPr lang="fr-FR" sz="6000" b="1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422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6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0" y="1052737"/>
            <a:ext cx="12192000" cy="4088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Andriamanitra</a:t>
            </a:r>
            <a:r>
              <a:rPr lang="fr-FR" sz="5500" b="1" dirty="0"/>
              <a:t> </a:t>
            </a:r>
            <a:r>
              <a:rPr lang="fr-FR" sz="5500" b="1" dirty="0" err="1"/>
              <a:t>Fitiavana</a:t>
            </a:r>
            <a:r>
              <a:rPr lang="fr-FR" sz="5500" b="1" dirty="0"/>
              <a:t> </a:t>
            </a:r>
            <a:r>
              <a:rPr lang="fr-FR" sz="5500" b="1" dirty="0" err="1"/>
              <a:t>Ianao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Ka </a:t>
            </a:r>
            <a:r>
              <a:rPr lang="fr-FR" sz="5500" b="1" dirty="0" err="1"/>
              <a:t>mitantana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dianay</a:t>
            </a:r>
            <a:r>
              <a:rPr lang="fr-FR" sz="5500" b="1" dirty="0"/>
              <a:t> </a:t>
            </a:r>
            <a:r>
              <a:rPr lang="fr-FR" sz="5500" b="1" dirty="0" err="1"/>
              <a:t>ety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Raha</a:t>
            </a:r>
            <a:r>
              <a:rPr lang="fr-FR" sz="5500" b="1" dirty="0"/>
              <a:t> </a:t>
            </a:r>
            <a:r>
              <a:rPr lang="fr-FR" sz="5500" b="1" dirty="0" err="1"/>
              <a:t>handimby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andro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alina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 err="1"/>
              <a:t>Mbola</a:t>
            </a:r>
            <a:r>
              <a:rPr lang="fr-FR" sz="5500" b="1" dirty="0"/>
              <a:t> </a:t>
            </a:r>
            <a:r>
              <a:rPr lang="fr-FR" sz="5500" b="1" dirty="0" err="1"/>
              <a:t>tokana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deranay</a:t>
            </a:r>
            <a:r>
              <a:rPr lang="fr-FR" sz="5500" b="1" dirty="0"/>
              <a:t> </a:t>
            </a:r>
            <a:r>
              <a:rPr lang="fr-FR" sz="5500" b="1" dirty="0" err="1"/>
              <a:t>hoe</a:t>
            </a:r>
            <a:endParaRPr lang="fr-FR" sz="5500" b="1" dirty="0"/>
          </a:p>
          <a:p>
            <a:pPr algn="ctr">
              <a:lnSpc>
                <a:spcPct val="55000"/>
              </a:lnSpc>
              <a:spcBef>
                <a:spcPct val="50000"/>
              </a:spcBef>
            </a:pPr>
            <a:r>
              <a:rPr lang="fr-FR" sz="5500" b="1" dirty="0"/>
              <a:t>« </a:t>
            </a:r>
            <a:r>
              <a:rPr lang="fr-FR" sz="5500" b="1" dirty="0" err="1"/>
              <a:t>Ampy</a:t>
            </a:r>
            <a:r>
              <a:rPr lang="fr-FR" sz="5500" b="1" dirty="0"/>
              <a:t> ho </a:t>
            </a:r>
            <a:r>
              <a:rPr lang="fr-FR" sz="5500" b="1" dirty="0" err="1"/>
              <a:t>anay</a:t>
            </a:r>
            <a:r>
              <a:rPr lang="fr-FR" sz="5500" b="1" dirty="0"/>
              <a:t> </a:t>
            </a:r>
            <a:r>
              <a:rPr lang="fr-FR" sz="5500" b="1" dirty="0" err="1"/>
              <a:t>ny</a:t>
            </a:r>
            <a:r>
              <a:rPr lang="fr-FR" sz="5500" b="1" dirty="0"/>
              <a:t> </a:t>
            </a:r>
            <a:r>
              <a:rPr lang="fr-FR" sz="5500" b="1" dirty="0" err="1"/>
              <a:t>fahasoavanao</a:t>
            </a:r>
            <a:r>
              <a:rPr lang="fr-FR" sz="5500" b="1" dirty="0"/>
              <a:t> 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5500" b="1" i="1" dirty="0" err="1">
                <a:solidFill>
                  <a:schemeClr val="tx1"/>
                </a:solidFill>
              </a:rPr>
              <a:t>Raha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maraina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mibaliaka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andronay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ety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 err="1">
                <a:solidFill>
                  <a:schemeClr val="tx1"/>
                </a:solidFill>
              </a:rPr>
              <a:t>Ianao</a:t>
            </a:r>
            <a:r>
              <a:rPr lang="fr-FR" sz="5500" b="1" i="1" dirty="0">
                <a:solidFill>
                  <a:schemeClr val="tx1"/>
                </a:solidFill>
              </a:rPr>
              <a:t> no </a:t>
            </a:r>
            <a:r>
              <a:rPr lang="fr-FR" sz="5500" b="1" i="1" dirty="0" err="1">
                <a:solidFill>
                  <a:schemeClr val="tx1"/>
                </a:solidFill>
              </a:rPr>
              <a:t>masoandro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nihaviany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>
                <a:solidFill>
                  <a:schemeClr val="tx1"/>
                </a:solidFill>
              </a:rPr>
              <a:t>Na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alin’ny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ririnina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mandalo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ety</a:t>
            </a:r>
            <a:r>
              <a:rPr lang="fr-FR" sz="5500" b="1" i="1" dirty="0">
                <a:solidFill>
                  <a:schemeClr val="tx1"/>
                </a:solidFill>
              </a:rPr>
              <a:t/>
            </a:r>
            <a:br>
              <a:rPr lang="fr-FR" sz="5500" b="1" i="1" dirty="0">
                <a:solidFill>
                  <a:schemeClr val="tx1"/>
                </a:solidFill>
              </a:rPr>
            </a:br>
            <a:r>
              <a:rPr lang="fr-FR" sz="5500" b="1" i="1" dirty="0" err="1">
                <a:solidFill>
                  <a:schemeClr val="tx1"/>
                </a:solidFill>
              </a:rPr>
              <a:t>Ianao</a:t>
            </a:r>
            <a:r>
              <a:rPr lang="fr-FR" sz="5500" b="1" i="1" dirty="0">
                <a:solidFill>
                  <a:schemeClr val="tx1"/>
                </a:solidFill>
              </a:rPr>
              <a:t> no </a:t>
            </a:r>
            <a:r>
              <a:rPr lang="fr-FR" sz="5500" b="1" i="1" dirty="0" err="1">
                <a:solidFill>
                  <a:schemeClr val="tx1"/>
                </a:solidFill>
              </a:rPr>
              <a:t>kintana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hitantana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 err="1">
                <a:solidFill>
                  <a:schemeClr val="tx1"/>
                </a:solidFill>
              </a:rPr>
              <a:t>ny</a:t>
            </a:r>
            <a:r>
              <a:rPr lang="fr-FR" sz="5500" b="1" i="1" dirty="0">
                <a:solidFill>
                  <a:schemeClr val="tx1"/>
                </a:solidFill>
              </a:rPr>
              <a:t> </a:t>
            </a:r>
            <a:r>
              <a:rPr lang="fr-FR" sz="5500" b="1" i="1" dirty="0">
                <a:solidFill>
                  <a:schemeClr val="tx1"/>
                </a:solidFill>
              </a:rPr>
              <a:t>dia</a:t>
            </a:r>
            <a:endParaRPr lang="fr-FR" sz="5500" i="1" dirty="0">
              <a:solidFill>
                <a:srgbClr val="0033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6700" b="1" dirty="0">
                <a:solidFill>
                  <a:schemeClr val="tx1"/>
                </a:solidFill>
              </a:rPr>
              <a:t>Ka </a:t>
            </a:r>
            <a:r>
              <a:rPr lang="fr-FR" sz="6700" b="1" dirty="0" err="1">
                <a:solidFill>
                  <a:schemeClr val="tx1"/>
                </a:solidFill>
              </a:rPr>
              <a:t>ny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vavaka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atao</a:t>
            </a:r>
            <a:r>
              <a:rPr lang="fr-FR" sz="6700" b="1" dirty="0">
                <a:solidFill>
                  <a:schemeClr val="tx1"/>
                </a:solidFill>
              </a:rPr>
              <a:t/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Izay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mipololotra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am-ponay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ao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>
                <a:solidFill>
                  <a:schemeClr val="tx1"/>
                </a:solidFill>
              </a:rPr>
              <a:t/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hoe</a:t>
            </a:r>
            <a:r>
              <a:rPr lang="fr-FR" sz="6700" b="1" dirty="0">
                <a:solidFill>
                  <a:schemeClr val="tx1"/>
                </a:solidFill>
              </a:rPr>
              <a:t> </a:t>
            </a:r>
            <a:r>
              <a:rPr lang="fr-FR" sz="6700" b="1" dirty="0" err="1">
                <a:solidFill>
                  <a:schemeClr val="tx1"/>
                </a:solidFill>
              </a:rPr>
              <a:t>Izahay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anie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hatoky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Anao</a:t>
            </a:r>
            <a:r>
              <a:rPr lang="fr-FR" sz="6700" b="1" dirty="0">
                <a:solidFill>
                  <a:schemeClr val="tx1"/>
                </a:solidFill>
              </a:rPr>
              <a:t>. </a:t>
            </a:r>
            <a:endParaRPr lang="fr-FR" sz="6700" dirty="0">
              <a:solidFill>
                <a:srgbClr val="00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49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76673"/>
            <a:ext cx="12192000" cy="5589587"/>
          </a:xfrm>
        </p:spPr>
        <p:txBody>
          <a:bodyPr/>
          <a:lstStyle/>
          <a:p>
            <a:pPr eaLnBrk="1" hangingPunct="1"/>
            <a:r>
              <a:rPr lang="fr-FR" sz="6700" b="1" dirty="0">
                <a:solidFill>
                  <a:schemeClr val="tx1"/>
                </a:solidFill>
              </a:rPr>
              <a:t>Ka </a:t>
            </a:r>
            <a:r>
              <a:rPr lang="fr-FR" sz="6700" b="1" dirty="0" err="1">
                <a:solidFill>
                  <a:schemeClr val="tx1"/>
                </a:solidFill>
              </a:rPr>
              <a:t>ny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vavaka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atao</a:t>
            </a:r>
            <a:r>
              <a:rPr lang="fr-FR" sz="6700" b="1" dirty="0">
                <a:solidFill>
                  <a:schemeClr val="tx1"/>
                </a:solidFill>
              </a:rPr>
              <a:t/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Izay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mipololotra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am-ponay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ao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>
                <a:solidFill>
                  <a:schemeClr val="tx1"/>
                </a:solidFill>
              </a:rPr>
              <a:t/>
            </a:r>
            <a:br>
              <a:rPr lang="fr-FR" sz="6700" b="1" dirty="0">
                <a:solidFill>
                  <a:schemeClr val="tx1"/>
                </a:solidFill>
              </a:rPr>
            </a:br>
            <a:r>
              <a:rPr lang="fr-FR" sz="6700" b="1" dirty="0" err="1">
                <a:solidFill>
                  <a:schemeClr val="tx1"/>
                </a:solidFill>
              </a:rPr>
              <a:t>hoe</a:t>
            </a:r>
            <a:r>
              <a:rPr lang="fr-FR" sz="6700" b="1" dirty="0">
                <a:solidFill>
                  <a:schemeClr val="tx1"/>
                </a:solidFill>
              </a:rPr>
              <a:t> </a:t>
            </a:r>
            <a:r>
              <a:rPr lang="fr-FR" sz="6700" b="1" dirty="0" err="1">
                <a:solidFill>
                  <a:schemeClr val="tx1"/>
                </a:solidFill>
              </a:rPr>
              <a:t>Izahay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anie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hatoky</a:t>
            </a:r>
            <a:r>
              <a:rPr lang="fr-FR" sz="6700" b="1" dirty="0">
                <a:solidFill>
                  <a:schemeClr val="tx1"/>
                </a:solidFill>
              </a:rPr>
              <a:t> </a:t>
            </a:r>
            <a:r>
              <a:rPr lang="fr-FR" sz="6700" b="1" dirty="0" err="1">
                <a:solidFill>
                  <a:schemeClr val="tx1"/>
                </a:solidFill>
              </a:rPr>
              <a:t>Anao</a:t>
            </a:r>
            <a:r>
              <a:rPr lang="fr-FR" sz="6700" b="1" dirty="0">
                <a:solidFill>
                  <a:schemeClr val="tx1"/>
                </a:solidFill>
              </a:rPr>
              <a:t>. </a:t>
            </a:r>
            <a:endParaRPr lang="fr-FR" sz="6700" dirty="0">
              <a:solidFill>
                <a:srgbClr val="00330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"/>
            <a:ext cx="12192000" cy="6857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" y="54784"/>
            <a:ext cx="5300435" cy="186204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r>
              <a:rPr lang="fr-F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endParaRPr lang="fr-FR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8051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132857"/>
            <a:ext cx="12192000" cy="1470025"/>
          </a:xfrm>
        </p:spPr>
        <p:txBody>
          <a:bodyPr>
            <a:noAutofit/>
          </a:bodyPr>
          <a:lstStyle/>
          <a:p>
            <a:r>
              <a:rPr lang="fr-FR" sz="31900" b="1" dirty="0"/>
              <a:t>617 </a:t>
            </a:r>
            <a:r>
              <a:rPr lang="fr-FR" sz="31900" b="1" baseline="30000" dirty="0"/>
              <a:t>2</a:t>
            </a:r>
            <a:endParaRPr lang="fr-FR" sz="31900" b="1" baseline="30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781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492</Words>
  <Application>Microsoft Office PowerPoint</Application>
  <PresentationFormat>Personnalisé</PresentationFormat>
  <Paragraphs>58</Paragraphs>
  <Slides>28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3</vt:i4>
      </vt:variant>
      <vt:variant>
        <vt:lpstr>Titres des diapositives</vt:lpstr>
      </vt:variant>
      <vt:variant>
        <vt:i4>28</vt:i4>
      </vt:variant>
    </vt:vector>
  </HeadingPairs>
  <TitlesOfParts>
    <vt:vector size="31" baseType="lpstr">
      <vt:lpstr>Modèle par défaut</vt:lpstr>
      <vt:lpstr>Thème Office</vt:lpstr>
      <vt:lpstr>1_Thème Office</vt:lpstr>
      <vt:lpstr>FF 48</vt:lpstr>
      <vt:lpstr>Présentation PowerPoint</vt:lpstr>
      <vt:lpstr>Raha maraina mibaliaka ny andronay etý Ianao no masoandro niaviany Raha ny alin’ny ririnina no handalo etý Ianao no kintana hitantana ny dia</vt:lpstr>
      <vt:lpstr>Ka ny vavaka atao Izay mipololotra am-ponay ao hoe Izahay anie hatoky Anao.</vt:lpstr>
      <vt:lpstr>Présentation PowerPoint</vt:lpstr>
      <vt:lpstr>Raha maraina mibaliaka  ny andronay ety Ianao no masoandro nihaviany Na ny alin’ny ririnina mandalo ety Ianao no kintana hitantana ny dia</vt:lpstr>
      <vt:lpstr>Ka ny vavaka atao Izay mipololotra am-ponay ao  hoe Izahay anie hatoky Anao. </vt:lpstr>
      <vt:lpstr>Ka ny vavaka atao Izay mipololotra am-ponay ao  hoe Izahay anie hatoky Anao. </vt:lpstr>
      <vt:lpstr>617 2</vt:lpstr>
      <vt:lpstr>2 Hianao no fiereko, Vatolampy, heriko ; Na kamboty aza aho, Faly manana Anao ;</vt:lpstr>
      <vt:lpstr>Afa-tahotra ny foko Raha miandrandra Anao ; Aza manadino ahy, Ry mpihaino vavaka !</vt:lpstr>
      <vt:lpstr>Ka ny vavaka atao Izay mipololotra am-ponay ao  hoe Izahay anie hatoky Anao. </vt:lpstr>
      <vt:lpstr>Ton Sol 8 6-7</vt:lpstr>
      <vt:lpstr>6 Ataovy toy ny fanombohan-kase ao ponao aho Sy toy ny fanombohan-kase eo an tsandrinao; Fa mahery toy ny fahafatesana ny fitiavana, Masiaka tahaka ny fiainan-tsi-hita fahasaro-piaro; Ny lelafony dia lelafo midedadeda, Eny, lelafon'i Jehovah.</vt:lpstr>
      <vt:lpstr>7 Na dia ny ony maro aza tsy mahavono ny afon'ny fitiavana, ary ny renirano tsy mahapaoka azy; Na dia misy olona manome ny fananany rehetra ao an-tranony aza hamidy fitiavana, Dia hatao tsinontsinona izy. Amena!!!</vt:lpstr>
      <vt:lpstr>Matio 19 3-9</vt:lpstr>
      <vt:lpstr>3 Ary nisy Fariso nanatona Azy, dia naka fanahy Azy hoe: Mahazo misaotra ny vadiny va ny lehilahy noho izay rehetra entiny iampangany azy na inona na inona? 4 Ary Izy namaly ka nanao hoe: Tsy mbola novakinareo va ny teny, fa Izay nahary azy tamin'ny voalohany dia nahary azy ho lahy sy vavy ka dia nanao hoe:</vt:lpstr>
      <vt:lpstr>5 "Ary noho izany ny lehilahy dia handao ny rainy sy ny reniny ka hikambana amin'ny vadiny; ary dia ho nofo iray ihany izy roroa “? 6 ka dia tsy roa intsony izy, fa nofo iray ihany. Koa amin'izany, izay nampiraisin'Andriamanitra dia aoka tsy hampisarahin'olona.</vt:lpstr>
      <vt:lpstr>6 ka dia tsy roa intsony izy, fa nofo iray ihany. Koa amin'izany, izay nampiraisin'Andriamanitra dia aoka tsy hampisarahin'olona. 7 Hoy ireo taminy: Nahoana ary Mosesy no nandidy hanome taratasy fisaoram-bady sy hisaotra azy? </vt:lpstr>
      <vt:lpstr>8 Ary hoy Jesosy taminy: Ny hamafin'ny fonareo no namelan'i Mosesy anareo hisao-bady; fa tamin'ny voalohany dia tsy mba toy izany. 9 Fa lazaiko aminareo: Na zovy na zovy no misaotra ny vadiny, afa-tsy noho ny fijangajangana ihany, ka mampakatra ny hafa, dia mijangajanga; ary izay mampakatra ny voasaotra dia mijangajanga koa. Amena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ANDRY</dc:creator>
  <cp:lastModifiedBy>ami</cp:lastModifiedBy>
  <cp:revision>17</cp:revision>
  <dcterms:created xsi:type="dcterms:W3CDTF">2009-02-08T18:38:14Z</dcterms:created>
  <dcterms:modified xsi:type="dcterms:W3CDTF">2015-01-16T14:13:25Z</dcterms:modified>
</cp:coreProperties>
</file>