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70" r:id="rId5"/>
    <p:sldId id="258" r:id="rId6"/>
    <p:sldId id="271" r:id="rId7"/>
    <p:sldId id="259" r:id="rId8"/>
    <p:sldId id="272" r:id="rId9"/>
    <p:sldId id="260" r:id="rId10"/>
    <p:sldId id="273" r:id="rId11"/>
    <p:sldId id="261" r:id="rId12"/>
    <p:sldId id="274" r:id="rId13"/>
    <p:sldId id="262" r:id="rId14"/>
    <p:sldId id="275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4454-AE5A-4C5D-A1B7-1427D32331A0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CCEA-E5D4-41F9-BF57-8F7A5C41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68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4454-AE5A-4C5D-A1B7-1427D32331A0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CCEA-E5D4-41F9-BF57-8F7A5C41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23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4454-AE5A-4C5D-A1B7-1427D32331A0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CCEA-E5D4-41F9-BF57-8F7A5C41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5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4454-AE5A-4C5D-A1B7-1427D32331A0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CCEA-E5D4-41F9-BF57-8F7A5C41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04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4454-AE5A-4C5D-A1B7-1427D32331A0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CCEA-E5D4-41F9-BF57-8F7A5C41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38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4454-AE5A-4C5D-A1B7-1427D32331A0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CCEA-E5D4-41F9-BF57-8F7A5C41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98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4454-AE5A-4C5D-A1B7-1427D32331A0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CCEA-E5D4-41F9-BF57-8F7A5C41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29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4454-AE5A-4C5D-A1B7-1427D32331A0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CCEA-E5D4-41F9-BF57-8F7A5C41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03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4454-AE5A-4C5D-A1B7-1427D32331A0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CCEA-E5D4-41F9-BF57-8F7A5C41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36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4454-AE5A-4C5D-A1B7-1427D32331A0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CCEA-E5D4-41F9-BF57-8F7A5C41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05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4454-AE5A-4C5D-A1B7-1427D32331A0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ACCEA-E5D4-41F9-BF57-8F7A5C41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7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4454-AE5A-4C5D-A1B7-1427D32331A0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ACCEA-E5D4-41F9-BF57-8F7A5C419B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24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dirty="0" smtClean="0"/>
              <a:t>FF 49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9600" b="1" dirty="0" smtClean="0"/>
              <a:t>Mifona re ry Ray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301329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2192000" cy="71711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11500" b="1" i="1" dirty="0" smtClean="0">
              <a:latin typeface="Algerian" panose="04020705040A02060702" pitchFamily="82" charset="0"/>
            </a:endParaRPr>
          </a:p>
          <a:p>
            <a:pPr algn="ctr"/>
            <a:r>
              <a:rPr lang="fr-FR" sz="11500" b="1" i="1" dirty="0" smtClean="0">
                <a:latin typeface="Algerian" panose="04020705040A02060702" pitchFamily="82" charset="0"/>
              </a:rPr>
              <a:t>TOMPO O!</a:t>
            </a:r>
          </a:p>
          <a:p>
            <a:pPr algn="ctr"/>
            <a:r>
              <a:rPr lang="fr-FR" sz="11500" b="1" i="1" dirty="0" smtClean="0">
                <a:latin typeface="Algerian" panose="04020705040A02060702" pitchFamily="82" charset="0"/>
              </a:rPr>
              <a:t>VONJEO ZAHAY</a:t>
            </a:r>
          </a:p>
          <a:p>
            <a:pPr algn="ctr"/>
            <a:endParaRPr lang="fr-FR" sz="11500" b="1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4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82296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 smtClean="0"/>
              <a:t>5 </a:t>
            </a:r>
            <a:r>
              <a:rPr lang="en-GB" sz="8800" b="1" dirty="0" err="1"/>
              <a:t>Tsy</a:t>
            </a:r>
            <a:r>
              <a:rPr lang="en-GB" sz="8800" b="1" dirty="0"/>
              <a:t> </a:t>
            </a:r>
            <a:r>
              <a:rPr lang="en-GB" sz="8800" b="1" dirty="0" err="1"/>
              <a:t>tsapanay</a:t>
            </a:r>
            <a:r>
              <a:rPr lang="en-GB" sz="8800" b="1" dirty="0"/>
              <a:t> </a:t>
            </a:r>
            <a:r>
              <a:rPr lang="en-GB" sz="8800" b="1" dirty="0" err="1"/>
              <a:t>tokoa</a:t>
            </a:r>
            <a:endParaRPr lang="fr-FR" sz="8800" b="1" dirty="0"/>
          </a:p>
          <a:p>
            <a:pPr algn="ctr"/>
            <a:r>
              <a:rPr lang="en-GB" sz="8800" b="1" dirty="0" err="1" smtClean="0"/>
              <a:t>Ny</a:t>
            </a:r>
            <a:r>
              <a:rPr lang="en-GB" sz="8800" b="1" dirty="0" smtClean="0"/>
              <a:t> </a:t>
            </a:r>
            <a:r>
              <a:rPr lang="en-GB" sz="8800" b="1" dirty="0" err="1"/>
              <a:t>antranao</a:t>
            </a:r>
            <a:r>
              <a:rPr lang="en-GB" sz="8800" b="1" dirty="0"/>
              <a:t> ry Ray</a:t>
            </a:r>
            <a:endParaRPr lang="fr-FR" sz="8800" b="1" dirty="0"/>
          </a:p>
          <a:p>
            <a:pPr algn="ctr"/>
            <a:r>
              <a:rPr lang="en-GB" sz="8800" b="1" dirty="0" err="1" smtClean="0"/>
              <a:t>Fa</a:t>
            </a:r>
            <a:r>
              <a:rPr lang="en-GB" sz="8800" b="1" dirty="0" smtClean="0"/>
              <a:t> </a:t>
            </a:r>
            <a:r>
              <a:rPr lang="en-GB" sz="8800" b="1" dirty="0"/>
              <a:t>hay,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zava-tsoa</a:t>
            </a:r>
            <a:endParaRPr lang="fr-FR" sz="8800" b="1" dirty="0"/>
          </a:p>
          <a:p>
            <a:pPr algn="ctr"/>
            <a:r>
              <a:rPr lang="en-GB" sz="8800" b="1" dirty="0" smtClean="0"/>
              <a:t>  </a:t>
            </a:r>
            <a:r>
              <a:rPr lang="en-GB" sz="8800" b="1" dirty="0" err="1" smtClean="0"/>
              <a:t>Dia</a:t>
            </a:r>
            <a:r>
              <a:rPr lang="en-GB" sz="8800" b="1" dirty="0" smtClean="0"/>
              <a:t> </a:t>
            </a:r>
            <a:r>
              <a:rPr lang="en-GB" sz="8800" b="1" dirty="0" err="1"/>
              <a:t>takona</a:t>
            </a:r>
            <a:r>
              <a:rPr lang="en-GB" sz="8800" b="1" dirty="0"/>
              <a:t> </a:t>
            </a:r>
            <a:r>
              <a:rPr lang="en-GB" sz="8800" b="1" dirty="0" err="1"/>
              <a:t>aminay</a:t>
            </a:r>
            <a:r>
              <a:rPr lang="en-GB" sz="8800" b="1" dirty="0"/>
              <a:t> </a:t>
            </a:r>
            <a:r>
              <a:rPr lang="en-GB" sz="8800" b="1" dirty="0" smtClean="0"/>
              <a:t>!</a:t>
            </a:r>
            <a:r>
              <a:rPr lang="en-GB" sz="8800" b="1" dirty="0"/>
              <a:t> </a:t>
            </a:r>
            <a:endParaRPr lang="fr-FR" sz="8800" b="1" dirty="0"/>
          </a:p>
        </p:txBody>
      </p:sp>
    </p:spTree>
    <p:extLst>
      <p:ext uri="{BB962C8B-B14F-4D97-AF65-F5344CB8AC3E}">
        <p14:creationId xmlns:p14="http://schemas.microsoft.com/office/powerpoint/2010/main" val="235449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2192000" cy="71711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11500" b="1" i="1" dirty="0" smtClean="0">
              <a:latin typeface="Algerian" panose="04020705040A02060702" pitchFamily="82" charset="0"/>
            </a:endParaRPr>
          </a:p>
          <a:p>
            <a:pPr algn="ctr"/>
            <a:r>
              <a:rPr lang="fr-FR" sz="11500" b="1" i="1" dirty="0" smtClean="0">
                <a:latin typeface="Algerian" panose="04020705040A02060702" pitchFamily="82" charset="0"/>
              </a:rPr>
              <a:t>TOMPO O!</a:t>
            </a:r>
          </a:p>
          <a:p>
            <a:pPr algn="ctr"/>
            <a:r>
              <a:rPr lang="fr-FR" sz="11500" b="1" i="1" dirty="0" smtClean="0">
                <a:latin typeface="Algerian" panose="04020705040A02060702" pitchFamily="82" charset="0"/>
              </a:rPr>
              <a:t>VONJEO ZAHAY</a:t>
            </a:r>
          </a:p>
          <a:p>
            <a:pPr algn="ctr"/>
            <a:endParaRPr lang="fr-FR" sz="11500" b="1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0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8580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 smtClean="0"/>
              <a:t>6 </a:t>
            </a:r>
            <a:r>
              <a:rPr lang="en-GB" sz="8800" b="1" dirty="0" err="1"/>
              <a:t>Maniry</a:t>
            </a:r>
            <a:r>
              <a:rPr lang="en-GB" sz="8800" b="1" dirty="0"/>
              <a:t> </a:t>
            </a:r>
            <a:r>
              <a:rPr lang="en-GB" sz="8800" b="1" dirty="0" err="1"/>
              <a:t>fahafahana</a:t>
            </a:r>
            <a:endParaRPr lang="fr-FR" sz="8800" b="1" dirty="0"/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Izao</a:t>
            </a:r>
            <a:r>
              <a:rPr lang="en-GB" sz="8800" b="1" dirty="0"/>
              <a:t> ‘</a:t>
            </a:r>
            <a:r>
              <a:rPr lang="en-GB" sz="8800" b="1" dirty="0" err="1"/>
              <a:t>ty</a:t>
            </a:r>
            <a:r>
              <a:rPr lang="en-GB" sz="8800" b="1" dirty="0"/>
              <a:t> </a:t>
            </a:r>
            <a:r>
              <a:rPr lang="en-GB" sz="8800" b="1" dirty="0" err="1"/>
              <a:t>fo</a:t>
            </a:r>
            <a:r>
              <a:rPr lang="en-GB" sz="8800" b="1" dirty="0"/>
              <a:t> </a:t>
            </a:r>
            <a:r>
              <a:rPr lang="en-GB" sz="8800" b="1" dirty="0" err="1"/>
              <a:t>madio</a:t>
            </a:r>
            <a:endParaRPr lang="fr-FR" sz="8800" b="1" dirty="0"/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Ekeo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fibebahana</a:t>
            </a:r>
            <a:endParaRPr lang="fr-FR" sz="8800" b="1" dirty="0"/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Atolotray</a:t>
            </a:r>
            <a:r>
              <a:rPr lang="en-GB" sz="8800" b="1" dirty="0"/>
              <a:t> </a:t>
            </a:r>
            <a:r>
              <a:rPr lang="en-GB" sz="8800" b="1" dirty="0" err="1"/>
              <a:t>anio</a:t>
            </a:r>
            <a:r>
              <a:rPr lang="en-GB" sz="8800" b="1" dirty="0"/>
              <a:t>.</a:t>
            </a:r>
            <a:endParaRPr lang="fr-FR" sz="8800" b="1" dirty="0"/>
          </a:p>
        </p:txBody>
      </p:sp>
    </p:spTree>
    <p:extLst>
      <p:ext uri="{BB962C8B-B14F-4D97-AF65-F5344CB8AC3E}">
        <p14:creationId xmlns:p14="http://schemas.microsoft.com/office/powerpoint/2010/main" val="182507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2192000" cy="71711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11500" b="1" i="1" dirty="0" smtClean="0">
              <a:latin typeface="Algerian" panose="04020705040A02060702" pitchFamily="82" charset="0"/>
            </a:endParaRPr>
          </a:p>
          <a:p>
            <a:pPr algn="ctr"/>
            <a:r>
              <a:rPr lang="fr-FR" sz="11500" b="1" i="1" dirty="0" smtClean="0">
                <a:latin typeface="Algerian" panose="04020705040A02060702" pitchFamily="82" charset="0"/>
              </a:rPr>
              <a:t>TOMPO O!</a:t>
            </a:r>
          </a:p>
          <a:p>
            <a:pPr algn="ctr"/>
            <a:r>
              <a:rPr lang="fr-FR" sz="11500" b="1" i="1" dirty="0" smtClean="0">
                <a:latin typeface="Algerian" panose="04020705040A02060702" pitchFamily="82" charset="0"/>
              </a:rPr>
              <a:t>VONJEO ZAHAY</a:t>
            </a:r>
          </a:p>
          <a:p>
            <a:pPr algn="ctr"/>
            <a:endParaRPr lang="fr-FR" sz="11500" b="1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78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2192000" cy="71711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11500" b="1" i="1" dirty="0" smtClean="0">
              <a:latin typeface="Algerian" panose="04020705040A02060702" pitchFamily="82" charset="0"/>
            </a:endParaRPr>
          </a:p>
          <a:p>
            <a:pPr algn="ctr"/>
            <a:r>
              <a:rPr lang="fr-FR" sz="11500" b="1" i="1" dirty="0" smtClean="0">
                <a:latin typeface="Algerian" panose="04020705040A02060702" pitchFamily="82" charset="0"/>
              </a:rPr>
              <a:t>TOMPO O!</a:t>
            </a:r>
          </a:p>
          <a:p>
            <a:pPr algn="ctr"/>
            <a:r>
              <a:rPr lang="fr-FR" sz="11500" b="1" i="1" dirty="0" smtClean="0">
                <a:latin typeface="Algerian" panose="04020705040A02060702" pitchFamily="82" charset="0"/>
              </a:rPr>
              <a:t>VONJEO ZAHAY</a:t>
            </a:r>
          </a:p>
          <a:p>
            <a:pPr algn="ctr"/>
            <a:endParaRPr lang="fr-FR" sz="11500" b="1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62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7056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/>
              <a:t>1 Mifona re ry Ray</a:t>
            </a:r>
            <a:endParaRPr lang="fr-FR" sz="8800" b="1" dirty="0"/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Ireto</a:t>
            </a:r>
            <a:r>
              <a:rPr lang="en-GB" sz="8800" b="1" dirty="0"/>
              <a:t> </a:t>
            </a:r>
            <a:r>
              <a:rPr lang="en-GB" sz="8800" b="1" dirty="0" err="1"/>
              <a:t>Zanakao</a:t>
            </a:r>
            <a:endParaRPr lang="fr-FR" sz="8800" b="1" dirty="0"/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Fa</a:t>
            </a:r>
            <a:r>
              <a:rPr lang="en-GB" sz="8800" b="1" dirty="0"/>
              <a:t> </a:t>
            </a:r>
            <a:r>
              <a:rPr lang="en-GB" sz="8800" b="1" dirty="0" err="1"/>
              <a:t>diso</a:t>
            </a:r>
            <a:r>
              <a:rPr lang="en-GB" sz="8800" b="1" dirty="0"/>
              <a:t> </a:t>
            </a:r>
            <a:r>
              <a:rPr lang="en-GB" sz="8800" b="1" dirty="0" err="1"/>
              <a:t>izahay</a:t>
            </a:r>
            <a:endParaRPr lang="fr-FR" sz="8800" b="1" dirty="0"/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Tsy</a:t>
            </a:r>
            <a:r>
              <a:rPr lang="en-GB" sz="8800" b="1" dirty="0"/>
              <a:t> </a:t>
            </a:r>
            <a:r>
              <a:rPr lang="en-GB" sz="8800" b="1" dirty="0" err="1"/>
              <a:t>mety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natao</a:t>
            </a:r>
            <a:r>
              <a:rPr lang="en-GB" sz="8800" b="1" dirty="0" smtClean="0"/>
              <a:t>.</a:t>
            </a:r>
            <a:r>
              <a:rPr lang="en-GB" sz="8800" b="1" dirty="0"/>
              <a:t> </a:t>
            </a:r>
            <a:endParaRPr lang="fr-FR" sz="8800" b="1" dirty="0"/>
          </a:p>
        </p:txBody>
      </p:sp>
    </p:spTree>
    <p:extLst>
      <p:ext uri="{BB962C8B-B14F-4D97-AF65-F5344CB8AC3E}">
        <p14:creationId xmlns:p14="http://schemas.microsoft.com/office/powerpoint/2010/main" val="70894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2192000" cy="71711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11500" b="1" i="1" dirty="0" smtClean="0">
              <a:latin typeface="Algerian" panose="04020705040A02060702" pitchFamily="82" charset="0"/>
            </a:endParaRPr>
          </a:p>
          <a:p>
            <a:pPr algn="ctr"/>
            <a:r>
              <a:rPr lang="fr-FR" sz="11500" b="1" i="1" dirty="0" smtClean="0">
                <a:latin typeface="Algerian" panose="04020705040A02060702" pitchFamily="82" charset="0"/>
              </a:rPr>
              <a:t>TOMPO O!</a:t>
            </a:r>
          </a:p>
          <a:p>
            <a:pPr algn="ctr"/>
            <a:r>
              <a:rPr lang="fr-FR" sz="11500" b="1" i="1" dirty="0" smtClean="0">
                <a:latin typeface="Algerian" panose="04020705040A02060702" pitchFamily="82" charset="0"/>
              </a:rPr>
              <a:t>VONJEO ZAHAY</a:t>
            </a:r>
          </a:p>
          <a:p>
            <a:pPr algn="ctr"/>
            <a:endParaRPr lang="fr-FR" sz="11500" b="1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7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76200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 smtClean="0"/>
              <a:t>2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ota</a:t>
            </a:r>
            <a:r>
              <a:rPr lang="en-GB" sz="8800" b="1" dirty="0"/>
              <a:t> </a:t>
            </a:r>
            <a:r>
              <a:rPr lang="en-GB" sz="8800" b="1" dirty="0" err="1"/>
              <a:t>sesilany</a:t>
            </a:r>
            <a:endParaRPr lang="fr-FR" sz="8800" b="1" dirty="0"/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Nandramana</a:t>
            </a:r>
            <a:r>
              <a:rPr lang="en-GB" sz="8800" b="1" dirty="0"/>
              <a:t> </a:t>
            </a:r>
            <a:r>
              <a:rPr lang="en-GB" sz="8800" b="1" dirty="0" err="1"/>
              <a:t>avokoa</a:t>
            </a:r>
            <a:endParaRPr lang="fr-FR" sz="8800" b="1" dirty="0"/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Kanefa</a:t>
            </a:r>
            <a:r>
              <a:rPr lang="en-GB" sz="8800" b="1" dirty="0"/>
              <a:t> re </a:t>
            </a:r>
            <a:r>
              <a:rPr lang="en-GB" sz="8800" b="1" dirty="0" err="1"/>
              <a:t>izahay</a:t>
            </a:r>
            <a:endParaRPr lang="fr-FR" sz="8800" b="1" dirty="0"/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Ifonana</a:t>
            </a:r>
            <a:r>
              <a:rPr lang="en-GB" sz="8800" b="1" dirty="0"/>
              <a:t> </a:t>
            </a:r>
            <a:r>
              <a:rPr lang="en-GB" sz="8800" b="1" dirty="0" err="1"/>
              <a:t>tokoa</a:t>
            </a:r>
            <a:r>
              <a:rPr lang="en-GB" sz="8800" b="1" dirty="0" smtClean="0"/>
              <a:t>.</a:t>
            </a:r>
            <a:r>
              <a:rPr lang="en-GB" sz="8800" b="1" dirty="0"/>
              <a:t> </a:t>
            </a:r>
            <a:endParaRPr lang="fr-FR" sz="8800" b="1" dirty="0"/>
          </a:p>
        </p:txBody>
      </p:sp>
    </p:spTree>
    <p:extLst>
      <p:ext uri="{BB962C8B-B14F-4D97-AF65-F5344CB8AC3E}">
        <p14:creationId xmlns:p14="http://schemas.microsoft.com/office/powerpoint/2010/main" val="243558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2192000" cy="71711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11500" b="1" i="1" dirty="0" smtClean="0">
              <a:latin typeface="Algerian" panose="04020705040A02060702" pitchFamily="82" charset="0"/>
            </a:endParaRPr>
          </a:p>
          <a:p>
            <a:pPr algn="ctr"/>
            <a:r>
              <a:rPr lang="fr-FR" sz="11500" b="1" i="1" dirty="0" smtClean="0">
                <a:latin typeface="Algerian" panose="04020705040A02060702" pitchFamily="82" charset="0"/>
              </a:rPr>
              <a:t>TOMPO O!</a:t>
            </a:r>
          </a:p>
          <a:p>
            <a:pPr algn="ctr"/>
            <a:r>
              <a:rPr lang="fr-FR" sz="11500" b="1" i="1" dirty="0" smtClean="0">
                <a:latin typeface="Algerian" panose="04020705040A02060702" pitchFamily="82" charset="0"/>
              </a:rPr>
              <a:t>VONJEO ZAHAY</a:t>
            </a:r>
          </a:p>
          <a:p>
            <a:pPr algn="ctr"/>
            <a:endParaRPr lang="fr-FR" sz="11500" b="1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57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70104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 smtClean="0"/>
              <a:t>3 </a:t>
            </a:r>
            <a:r>
              <a:rPr lang="en-GB" sz="8800" b="1" dirty="0" err="1"/>
              <a:t>Izay</a:t>
            </a:r>
            <a:r>
              <a:rPr lang="en-GB" sz="8800" b="1" dirty="0"/>
              <a:t> </a:t>
            </a:r>
            <a:r>
              <a:rPr lang="en-GB" sz="8800" b="1" dirty="0" err="1"/>
              <a:t>rehetra</a:t>
            </a:r>
            <a:r>
              <a:rPr lang="en-GB" sz="8800" b="1" dirty="0"/>
              <a:t> </a:t>
            </a:r>
            <a:r>
              <a:rPr lang="en-GB" sz="8800" b="1" dirty="0" err="1"/>
              <a:t>hita</a:t>
            </a:r>
            <a:endParaRPr lang="fr-FR" sz="8800" b="1" dirty="0"/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Natao</a:t>
            </a:r>
            <a:r>
              <a:rPr lang="en-GB" sz="8800" b="1" dirty="0"/>
              <a:t> </a:t>
            </a:r>
            <a:r>
              <a:rPr lang="en-GB" sz="8800" b="1" dirty="0" err="1"/>
              <a:t>fa</a:t>
            </a:r>
            <a:r>
              <a:rPr lang="en-GB" sz="8800" b="1" dirty="0"/>
              <a:t> </a:t>
            </a:r>
            <a:r>
              <a:rPr lang="en-GB" sz="8800" b="1" dirty="0" err="1"/>
              <a:t>tsy</a:t>
            </a:r>
            <a:r>
              <a:rPr lang="en-GB" sz="8800" b="1" dirty="0"/>
              <a:t> </a:t>
            </a:r>
            <a:r>
              <a:rPr lang="en-GB" sz="8800" b="1" dirty="0" err="1"/>
              <a:t>ho</a:t>
            </a:r>
            <a:r>
              <a:rPr lang="en-GB" sz="8800" b="1" dirty="0"/>
              <a:t> to</a:t>
            </a:r>
            <a:endParaRPr lang="fr-FR" sz="8800" b="1" dirty="0"/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Izao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ratsy</a:t>
            </a:r>
            <a:r>
              <a:rPr lang="en-GB" sz="8800" b="1" dirty="0"/>
              <a:t> vita</a:t>
            </a:r>
            <a:endParaRPr lang="fr-FR" sz="8800" b="1" dirty="0"/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Nandrotika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fo</a:t>
            </a:r>
            <a:r>
              <a:rPr lang="en-GB" sz="8800" b="1" dirty="0"/>
              <a:t>.</a:t>
            </a:r>
            <a:endParaRPr lang="fr-FR" sz="8800" b="1" dirty="0"/>
          </a:p>
        </p:txBody>
      </p:sp>
    </p:spTree>
    <p:extLst>
      <p:ext uri="{BB962C8B-B14F-4D97-AF65-F5344CB8AC3E}">
        <p14:creationId xmlns:p14="http://schemas.microsoft.com/office/powerpoint/2010/main" val="93619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2192000" cy="71711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fr-FR" sz="11500" b="1" i="1" dirty="0" smtClean="0">
              <a:latin typeface="Algerian" panose="04020705040A02060702" pitchFamily="82" charset="0"/>
            </a:endParaRPr>
          </a:p>
          <a:p>
            <a:pPr algn="ctr"/>
            <a:r>
              <a:rPr lang="fr-FR" sz="11500" b="1" i="1" dirty="0" smtClean="0">
                <a:latin typeface="Algerian" panose="04020705040A02060702" pitchFamily="82" charset="0"/>
              </a:rPr>
              <a:t>TOMPO O!</a:t>
            </a:r>
          </a:p>
          <a:p>
            <a:pPr algn="ctr"/>
            <a:r>
              <a:rPr lang="fr-FR" sz="11500" b="1" i="1" dirty="0" smtClean="0">
                <a:latin typeface="Algerian" panose="04020705040A02060702" pitchFamily="82" charset="0"/>
              </a:rPr>
              <a:t>VONJEO ZAHAY</a:t>
            </a:r>
          </a:p>
          <a:p>
            <a:pPr algn="ctr"/>
            <a:endParaRPr lang="fr-FR" sz="11500" b="1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73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701040"/>
            <a:ext cx="1216152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/>
              <a:t>4 Ry </a:t>
            </a:r>
            <a:r>
              <a:rPr lang="en-GB" sz="8800" b="1" dirty="0" err="1"/>
              <a:t>Jeso</a:t>
            </a:r>
            <a:r>
              <a:rPr lang="en-GB" sz="8800" b="1" dirty="0"/>
              <a:t> ô ! </a:t>
            </a:r>
            <a:r>
              <a:rPr lang="en-GB" sz="8800" b="1" dirty="0" err="1"/>
              <a:t>anio</a:t>
            </a:r>
            <a:endParaRPr lang="fr-FR" sz="8800" b="1" dirty="0"/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Indreto</a:t>
            </a:r>
            <a:r>
              <a:rPr lang="en-GB" sz="8800" b="1" dirty="0"/>
              <a:t> </a:t>
            </a:r>
            <a:r>
              <a:rPr lang="en-GB" sz="8800" b="1" dirty="0" err="1"/>
              <a:t>izahay</a:t>
            </a:r>
            <a:endParaRPr lang="fr-FR" sz="8800" b="1" dirty="0"/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Manaiky</a:t>
            </a:r>
            <a:r>
              <a:rPr lang="en-GB" sz="8800" b="1" dirty="0"/>
              <a:t> </a:t>
            </a:r>
            <a:r>
              <a:rPr lang="en-GB" sz="8800" b="1" dirty="0" err="1"/>
              <a:t>ka</a:t>
            </a:r>
            <a:r>
              <a:rPr lang="en-GB" sz="8800" b="1" dirty="0"/>
              <a:t> </a:t>
            </a:r>
            <a:r>
              <a:rPr lang="en-GB" sz="8800" b="1" dirty="0" err="1"/>
              <a:t>fidio</a:t>
            </a:r>
            <a:endParaRPr lang="fr-FR" sz="8800" b="1" dirty="0"/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Ho</a:t>
            </a:r>
            <a:r>
              <a:rPr lang="en-GB" sz="8800" b="1" dirty="0"/>
              <a:t> </a:t>
            </a:r>
            <a:r>
              <a:rPr lang="en-GB" sz="8800" b="1" dirty="0" err="1"/>
              <a:t>zanakao</a:t>
            </a:r>
            <a:r>
              <a:rPr lang="en-GB" sz="8800" b="1" dirty="0"/>
              <a:t> ry Ray</a:t>
            </a:r>
            <a:r>
              <a:rPr lang="en-GB" sz="8800" b="1" dirty="0" smtClean="0"/>
              <a:t>.</a:t>
            </a:r>
            <a:r>
              <a:rPr lang="en-GB" sz="8800" b="1" dirty="0"/>
              <a:t> </a:t>
            </a:r>
            <a:endParaRPr lang="fr-FR" sz="8800" b="1" dirty="0"/>
          </a:p>
        </p:txBody>
      </p:sp>
    </p:spTree>
    <p:extLst>
      <p:ext uri="{BB962C8B-B14F-4D97-AF65-F5344CB8AC3E}">
        <p14:creationId xmlns:p14="http://schemas.microsoft.com/office/powerpoint/2010/main" val="34312777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148</Words>
  <Application>Microsoft Office PowerPoint</Application>
  <PresentationFormat>Grand écran</PresentationFormat>
  <Paragraphs>47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Thème Office</vt:lpstr>
      <vt:lpstr>FF 49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Solofo</cp:lastModifiedBy>
  <cp:revision>5</cp:revision>
  <dcterms:created xsi:type="dcterms:W3CDTF">2014-09-07T17:15:35Z</dcterms:created>
  <dcterms:modified xsi:type="dcterms:W3CDTF">2014-09-07T17:34:43Z</dcterms:modified>
</cp:coreProperties>
</file>