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819F-1FA6-4997-9C2B-CB4F1A3F6266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9F2A-84CE-46AF-A6D9-4E60E0000C6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dirty="0" smtClean="0">
                <a:solidFill>
                  <a:srgbClr val="00B050"/>
                </a:solidFill>
                <a:latin typeface="Arial Black" pitchFamily="34" charset="0"/>
              </a:rPr>
              <a:t>FF 5</a:t>
            </a:r>
            <a:endParaRPr lang="fr-FR" sz="115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fr-FR" dirty="0" smtClean="0"/>
          </a:p>
          <a:p>
            <a:r>
              <a:rPr lang="fr-FR" sz="3900" dirty="0" err="1" smtClean="0">
                <a:solidFill>
                  <a:schemeClr val="tx1"/>
                </a:solidFill>
                <a:latin typeface="Albertus" pitchFamily="2" charset="0"/>
              </a:rPr>
              <a:t>Izaho</a:t>
            </a:r>
            <a:r>
              <a:rPr lang="fr-FR" sz="3900" dirty="0" smtClean="0">
                <a:solidFill>
                  <a:schemeClr val="tx1"/>
                </a:solidFill>
                <a:latin typeface="Albertus" pitchFamily="2" charset="0"/>
              </a:rPr>
              <a:t> no </a:t>
            </a:r>
            <a:r>
              <a:rPr lang="fr-FR" sz="3900" dirty="0" err="1" smtClean="0">
                <a:solidFill>
                  <a:schemeClr val="tx1"/>
                </a:solidFill>
                <a:latin typeface="Albertus" pitchFamily="2" charset="0"/>
              </a:rPr>
              <a:t>fananganana</a:t>
            </a:r>
            <a:r>
              <a:rPr lang="fr-FR" sz="3900" dirty="0" smtClean="0">
                <a:solidFill>
                  <a:schemeClr val="tx1"/>
                </a:solidFill>
                <a:latin typeface="Albertus" pitchFamily="2" charset="0"/>
              </a:rPr>
              <a:t> </a:t>
            </a:r>
            <a:r>
              <a:rPr lang="fr-FR" sz="3900" dirty="0" err="1" smtClean="0">
                <a:solidFill>
                  <a:schemeClr val="tx1"/>
                </a:solidFill>
                <a:latin typeface="Albertus" pitchFamily="2" charset="0"/>
              </a:rPr>
              <a:t>ny</a:t>
            </a:r>
            <a:r>
              <a:rPr lang="fr-FR" sz="3900" dirty="0" smtClean="0">
                <a:solidFill>
                  <a:schemeClr val="tx1"/>
                </a:solidFill>
                <a:latin typeface="Albertus" pitchFamily="2" charset="0"/>
              </a:rPr>
              <a:t> </a:t>
            </a:r>
            <a:r>
              <a:rPr lang="fr-FR" sz="3900" dirty="0" err="1" smtClean="0">
                <a:solidFill>
                  <a:schemeClr val="tx1"/>
                </a:solidFill>
                <a:latin typeface="Albertus" pitchFamily="2" charset="0"/>
              </a:rPr>
              <a:t>maty</a:t>
            </a:r>
            <a:endParaRPr lang="fr-FR" sz="3900" dirty="0">
              <a:solidFill>
                <a:schemeClr val="tx1"/>
              </a:solidFill>
              <a:latin typeface="Albertu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158462"/>
          </a:xfrm>
        </p:spPr>
        <p:txBody>
          <a:bodyPr>
            <a:noAutofit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1) </a:t>
            </a:r>
            <a:r>
              <a:rPr lang="en-GB" b="1" dirty="0"/>
              <a:t>Hoy </a:t>
            </a:r>
            <a:r>
              <a:rPr lang="en-GB" b="1" dirty="0" err="1"/>
              <a:t>Jesosy</a:t>
            </a:r>
            <a:r>
              <a:rPr lang="en-GB" b="1" dirty="0"/>
              <a:t> </a:t>
            </a:r>
            <a:r>
              <a:rPr lang="en-GB" b="1" dirty="0" err="1"/>
              <a:t>Tompo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smtClean="0"/>
              <a:t>‘</a:t>
            </a:r>
            <a:r>
              <a:rPr lang="en-GB" b="1" dirty="0" err="1"/>
              <a:t>Zaho</a:t>
            </a:r>
            <a:r>
              <a:rPr lang="en-GB" b="1" dirty="0"/>
              <a:t> no </a:t>
            </a:r>
            <a:r>
              <a:rPr lang="en-GB" b="1" dirty="0" err="1"/>
              <a:t>fananganana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Fananganana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maty</a:t>
            </a:r>
            <a:r>
              <a:rPr lang="en-GB" b="1" dirty="0" smtClean="0"/>
              <a:t> 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fiainana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 smtClean="0"/>
              <a:t>‘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rehetra</a:t>
            </a:r>
            <a:r>
              <a:rPr lang="en-GB" b="1" dirty="0"/>
              <a:t> </a:t>
            </a:r>
            <a:r>
              <a:rPr lang="en-GB" b="1" dirty="0" err="1"/>
              <a:t>mino</a:t>
            </a:r>
            <a:r>
              <a:rPr lang="en-GB" b="1" dirty="0"/>
              <a:t> </a:t>
            </a:r>
            <a:r>
              <a:rPr lang="en-GB" b="1" dirty="0" err="1" smtClean="0"/>
              <a:t>ahy</a:t>
            </a:r>
            <a:r>
              <a:rPr lang="en-GB" b="1" dirty="0" smtClean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dia</a:t>
            </a:r>
            <a:r>
              <a:rPr lang="en-GB" b="1" dirty="0"/>
              <a:t> </a:t>
            </a:r>
            <a:r>
              <a:rPr lang="en-GB" b="1" dirty="0" err="1"/>
              <a:t>maty</a:t>
            </a:r>
            <a:r>
              <a:rPr lang="en-GB" b="1" dirty="0"/>
              <a:t> </a:t>
            </a:r>
            <a:r>
              <a:rPr lang="en-GB" b="1" dirty="0" err="1"/>
              <a:t>aza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Dia</a:t>
            </a:r>
            <a:r>
              <a:rPr lang="en-GB" b="1" dirty="0"/>
              <a:t> ho </a:t>
            </a:r>
            <a:r>
              <a:rPr lang="en-GB" b="1" dirty="0" err="1"/>
              <a:t>velona</a:t>
            </a:r>
            <a:r>
              <a:rPr lang="en-GB" b="1" dirty="0"/>
              <a:t> </a:t>
            </a:r>
            <a:r>
              <a:rPr lang="en-GB" b="1" dirty="0" err="1"/>
              <a:t>indray</a:t>
            </a:r>
            <a:r>
              <a:rPr lang="en-GB" b="1" dirty="0"/>
              <a:t> (in-3)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85655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158462"/>
          </a:xfrm>
        </p:spPr>
        <p:txBody>
          <a:bodyPr>
            <a:noAutofit/>
          </a:bodyPr>
          <a:lstStyle/>
          <a:p>
            <a:r>
              <a:rPr lang="en-GB" sz="5400" b="1" dirty="0" err="1"/>
              <a:t>Satria</a:t>
            </a:r>
            <a:r>
              <a:rPr lang="en-GB" sz="5400" b="1" dirty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ianareo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matahotra</a:t>
            </a:r>
            <a:r>
              <a:rPr lang="en-GB" sz="5400" b="1" dirty="0"/>
              <a:t> </a:t>
            </a:r>
            <a:br>
              <a:rPr lang="en-GB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(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velon’indray</a:t>
            </a:r>
            <a:r>
              <a:rPr lang="en-GB" sz="5400" b="1" dirty="0"/>
              <a:t>) (</a:t>
            </a:r>
            <a:r>
              <a:rPr lang="en-GB" sz="5400" b="1" dirty="0" smtClean="0"/>
              <a:t>in-3)</a:t>
            </a:r>
            <a:endParaRPr lang="fr-FR" sz="5400" b="1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158462"/>
          </a:xfrm>
        </p:spPr>
        <p:txBody>
          <a:bodyPr>
            <a:noAutofit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2)</a:t>
            </a:r>
            <a:r>
              <a:rPr lang="en-GB" b="1" dirty="0" err="1" smtClean="0"/>
              <a:t>Maharavo</a:t>
            </a:r>
            <a:r>
              <a:rPr lang="en-GB" b="1" dirty="0" smtClean="0"/>
              <a:t> </a:t>
            </a:r>
            <a:r>
              <a:rPr lang="en-GB" b="1" dirty="0" err="1"/>
              <a:t>fo</a:t>
            </a:r>
            <a:r>
              <a:rPr lang="en-GB" b="1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/>
              <a:t>ny</a:t>
            </a:r>
            <a:r>
              <a:rPr lang="en-GB" b="1" dirty="0" smtClean="0"/>
              <a:t> </a:t>
            </a:r>
            <a:r>
              <a:rPr lang="en-GB" b="1" dirty="0" err="1" smtClean="0"/>
              <a:t>teniny</a:t>
            </a:r>
            <a:r>
              <a:rPr lang="en-GB" b="1" dirty="0" smtClean="0"/>
              <a:t> </a:t>
            </a:r>
            <a:r>
              <a:rPr lang="en-GB" b="1" dirty="0" err="1"/>
              <a:t>henoy</a:t>
            </a:r>
            <a:r>
              <a:rPr lang="en-GB" b="1" dirty="0"/>
              <a:t> </a:t>
            </a:r>
            <a:r>
              <a:rPr lang="en-GB" b="1" dirty="0" err="1"/>
              <a:t>indray</a:t>
            </a:r>
            <a:r>
              <a:rPr lang="en-GB" b="1" dirty="0"/>
              <a:t> </a:t>
            </a:r>
            <a:r>
              <a:rPr lang="en-GB" b="1" dirty="0" err="1"/>
              <a:t>koa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</a:t>
            </a:r>
            <a:r>
              <a:rPr lang="en-GB" b="1" dirty="0" smtClean="0"/>
              <a:t>‘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rehera</a:t>
            </a:r>
            <a:r>
              <a:rPr lang="en-GB" b="1" dirty="0"/>
              <a:t> </a:t>
            </a:r>
            <a:r>
              <a:rPr lang="en-GB" b="1" dirty="0" err="1"/>
              <a:t>velona</a:t>
            </a:r>
            <a:r>
              <a:rPr lang="en-GB" b="1" dirty="0"/>
              <a:t> ka </a:t>
            </a:r>
            <a:r>
              <a:rPr lang="en-GB" b="1" dirty="0" err="1"/>
              <a:t>mino</a:t>
            </a:r>
            <a:r>
              <a:rPr lang="en-GB" b="1" dirty="0"/>
              <a:t> </a:t>
            </a:r>
            <a:r>
              <a:rPr lang="en-GB" b="1" dirty="0" err="1"/>
              <a:t>Ahy</a:t>
            </a:r>
            <a:r>
              <a:rPr lang="en-GB" b="1" dirty="0"/>
              <a:t> </a:t>
            </a:r>
            <a:r>
              <a:rPr lang="en-GB" b="1" dirty="0" err="1" smtClean="0"/>
              <a:t>tokoa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 err="1" smtClean="0"/>
              <a:t>Dia</a:t>
            </a:r>
            <a:r>
              <a:rPr lang="en-GB" b="1" dirty="0" smtClean="0"/>
              <a:t> </a:t>
            </a:r>
            <a:r>
              <a:rPr lang="en-GB" b="1" dirty="0" err="1"/>
              <a:t>tsy</a:t>
            </a:r>
            <a:r>
              <a:rPr lang="en-GB" b="1" dirty="0"/>
              <a:t> ho </a:t>
            </a:r>
            <a:r>
              <a:rPr lang="en-GB" b="1" dirty="0" err="1"/>
              <a:t>faty</a:t>
            </a:r>
            <a:r>
              <a:rPr lang="en-GB" b="1" dirty="0"/>
              <a:t> </a:t>
            </a:r>
            <a:r>
              <a:rPr lang="en-GB" b="1" dirty="0" err="1"/>
              <a:t>mandrakizay</a:t>
            </a:r>
            <a:r>
              <a:rPr lang="en-GB" b="1" dirty="0"/>
              <a:t> </a:t>
            </a:r>
            <a:r>
              <a:rPr lang="en-GB" b="1" dirty="0" err="1"/>
              <a:t>hatsangako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Ka ho </a:t>
            </a:r>
            <a:r>
              <a:rPr lang="en-GB" b="1" dirty="0" err="1"/>
              <a:t>velona</a:t>
            </a:r>
            <a:r>
              <a:rPr lang="en-GB" b="1" dirty="0"/>
              <a:t> </a:t>
            </a:r>
            <a:r>
              <a:rPr lang="en-GB" b="1" dirty="0" err="1"/>
              <a:t>indray</a:t>
            </a:r>
            <a:r>
              <a:rPr lang="en-GB" b="1" dirty="0"/>
              <a:t> (in-3)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465791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158462"/>
          </a:xfrm>
        </p:spPr>
        <p:txBody>
          <a:bodyPr>
            <a:noAutofit/>
          </a:bodyPr>
          <a:lstStyle/>
          <a:p>
            <a:r>
              <a:rPr lang="en-GB" sz="5400" b="1" dirty="0" err="1"/>
              <a:t>Satria</a:t>
            </a:r>
            <a:r>
              <a:rPr lang="en-GB" sz="5400" b="1" dirty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</a:t>
            </a:r>
            <a:br>
              <a:rPr lang="en-GB" sz="5400" b="1" dirty="0"/>
            </a:br>
            <a:r>
              <a:rPr lang="en-GB" sz="5400" b="1" dirty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ianareo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matahotra</a:t>
            </a:r>
            <a:r>
              <a:rPr lang="en-GB" sz="5400" b="1" dirty="0"/>
              <a:t> </a:t>
            </a:r>
            <a:br>
              <a:rPr lang="en-GB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(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velon’indray</a:t>
            </a:r>
            <a:r>
              <a:rPr lang="en-GB" sz="5400" b="1" dirty="0"/>
              <a:t>) (</a:t>
            </a:r>
            <a:r>
              <a:rPr lang="en-GB" sz="5400" b="1" dirty="0" smtClean="0"/>
              <a:t>in-3)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796971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662518"/>
          </a:xfrm>
        </p:spPr>
        <p:txBody>
          <a:bodyPr>
            <a:noAutofit/>
          </a:bodyPr>
          <a:lstStyle/>
          <a:p>
            <a:r>
              <a:rPr lang="en-GB" b="1" dirty="0"/>
              <a:t>3) O ! </a:t>
            </a:r>
            <a:r>
              <a:rPr lang="en-GB" b="1" dirty="0" err="1"/>
              <a:t>Jesosy</a:t>
            </a:r>
            <a:r>
              <a:rPr lang="en-GB" b="1" dirty="0"/>
              <a:t> </a:t>
            </a:r>
            <a:r>
              <a:rPr lang="en-GB" b="1" dirty="0" err="1"/>
              <a:t>Tompo</a:t>
            </a:r>
            <a:r>
              <a:rPr lang="en-GB" b="1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/>
              <a:t>indro</a:t>
            </a:r>
            <a:r>
              <a:rPr lang="en-GB" b="1" dirty="0" smtClean="0"/>
              <a:t> re </a:t>
            </a:r>
            <a:r>
              <a:rPr lang="en-GB" b="1" dirty="0" err="1" smtClean="0"/>
              <a:t>ampitomboy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finoako</a:t>
            </a:r>
            <a:r>
              <a:rPr lang="en-GB" b="1" dirty="0"/>
              <a:t> </a:t>
            </a:r>
            <a:r>
              <a:rPr lang="en-GB" b="1" dirty="0" err="1"/>
              <a:t>Anao</a:t>
            </a:r>
            <a:r>
              <a:rPr lang="en-GB" b="1" dirty="0"/>
              <a:t>,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herinao</a:t>
            </a:r>
            <a:r>
              <a:rPr lang="en-GB" b="1" dirty="0"/>
              <a:t> </a:t>
            </a:r>
            <a:r>
              <a:rPr lang="en-GB" b="1" dirty="0" err="1"/>
              <a:t>asehoy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Tompo</a:t>
            </a:r>
            <a:r>
              <a:rPr lang="en-GB" b="1" dirty="0"/>
              <a:t> </a:t>
            </a:r>
            <a:r>
              <a:rPr lang="en-GB" b="1" dirty="0" err="1"/>
              <a:t>iantrao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foko</a:t>
            </a:r>
            <a:r>
              <a:rPr lang="en-GB" b="1" dirty="0"/>
              <a:t> </a:t>
            </a:r>
            <a:r>
              <a:rPr lang="en-GB" b="1" dirty="0" smtClean="0"/>
              <a:t>‘</a:t>
            </a:r>
            <a:br>
              <a:rPr lang="en-GB" b="1" dirty="0" smtClean="0"/>
            </a:br>
            <a:r>
              <a:rPr lang="en-GB" b="1" dirty="0" err="1" smtClean="0"/>
              <a:t>Tsy</a:t>
            </a:r>
            <a:r>
              <a:rPr lang="en-GB" b="1" dirty="0" smtClean="0"/>
              <a:t> </a:t>
            </a:r>
            <a:r>
              <a:rPr lang="en-GB" b="1" dirty="0" err="1"/>
              <a:t>finoako</a:t>
            </a:r>
            <a:r>
              <a:rPr lang="en-GB" b="1" dirty="0"/>
              <a:t> </a:t>
            </a:r>
            <a:r>
              <a:rPr lang="en-GB" b="1" dirty="0" err="1"/>
              <a:t>vonoy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Mba</a:t>
            </a:r>
            <a:r>
              <a:rPr lang="en-GB" b="1" dirty="0"/>
              <a:t> ho </a:t>
            </a:r>
            <a:r>
              <a:rPr lang="en-GB" b="1" dirty="0" err="1"/>
              <a:t>velona</a:t>
            </a:r>
            <a:r>
              <a:rPr lang="en-GB" b="1" dirty="0"/>
              <a:t> </a:t>
            </a:r>
            <a:r>
              <a:rPr lang="en-GB" b="1" dirty="0" err="1"/>
              <a:t>indray</a:t>
            </a:r>
            <a:r>
              <a:rPr lang="en-GB" b="1" dirty="0"/>
              <a:t> (in-3)</a:t>
            </a:r>
            <a:r>
              <a:rPr lang="fr-FR" b="1" dirty="0"/>
              <a:t/>
            </a:r>
            <a:br>
              <a:rPr lang="fr-FR" b="1" dirty="0"/>
            </a:br>
            <a:r>
              <a:rPr lang="en-GB" sz="3200" b="1" dirty="0"/>
              <a:t>   </a:t>
            </a:r>
            <a:endParaRPr lang="fr-FR" sz="3200" b="1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158462"/>
          </a:xfrm>
        </p:spPr>
        <p:txBody>
          <a:bodyPr>
            <a:noAutofit/>
          </a:bodyPr>
          <a:lstStyle/>
          <a:p>
            <a:r>
              <a:rPr lang="en-GB" sz="6000" b="1" dirty="0"/>
              <a:t>Mino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</a:t>
            </a:r>
            <a:br>
              <a:rPr lang="en-GB" sz="6000" b="1" dirty="0"/>
            </a:b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Jesosiko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Feno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br>
              <a:rPr lang="en-GB" sz="6000" b="1" dirty="0"/>
            </a:br>
            <a:r>
              <a:rPr lang="en-GB" sz="6000" b="1" dirty="0" err="1"/>
              <a:t>Fa</a:t>
            </a:r>
            <a:r>
              <a:rPr lang="en-GB" sz="6000" b="1" dirty="0"/>
              <a:t> (ho </a:t>
            </a:r>
            <a:r>
              <a:rPr lang="en-GB" sz="6000" b="1" dirty="0" err="1"/>
              <a:t>velon’indray</a:t>
            </a:r>
            <a:r>
              <a:rPr lang="en-GB" sz="6000" b="1"/>
              <a:t>) </a:t>
            </a:r>
            <a:r>
              <a:rPr lang="en-GB" sz="6000" b="1" smtClean="0"/>
              <a:t>(in-3)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019012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Affichage à l'écran (16:9)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 5</vt:lpstr>
      <vt:lpstr> 1) Hoy Jesosy Tompo    ‘Zaho no fananganana    Fananganana ny maty  sy fiainana ‘Zay rehetra mino ahy na dia maty aza    Dia ho velona indray (in-3)    </vt:lpstr>
      <vt:lpstr>Satria velona aho,  Ho velona ianareo    Aza matahotra  Fa(ho velon’indray) (in-3)</vt:lpstr>
      <vt:lpstr> 2)Maharavo fo  ny teniny henoy indray koa  ‘Zay rehera velona ka mino Ahy tokoa Dia tsy ho faty mandrakizay hatsangako    Ka ho velona indray (in-3)    </vt:lpstr>
      <vt:lpstr>Satria velona aho,  Ho velona ianareo    Aza matahotra  Fa(ho velon’indray) (in-3)</vt:lpstr>
      <vt:lpstr>3) O ! Jesosy Tompo  indro re ampitomboy    Ny finoako Anao, ny herinao asehoy    Tompo iantrao ny foko ‘ Tsy finoako vonoy    Mba ho velona indray (in-3)    </vt:lpstr>
      <vt:lpstr>Mino Anao tokoa  Ny foko Jesosiko    Feno toky aho,  Fa (ho velon’indray) (in-3)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5</dc:title>
  <dc:creator>RAMOD</dc:creator>
  <cp:lastModifiedBy>ami</cp:lastModifiedBy>
  <cp:revision>7</cp:revision>
  <dcterms:created xsi:type="dcterms:W3CDTF">2013-11-19T12:00:42Z</dcterms:created>
  <dcterms:modified xsi:type="dcterms:W3CDTF">2015-01-05T09:09:37Z</dcterms:modified>
</cp:coreProperties>
</file>