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23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4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84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94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78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0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4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7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20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31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F22B-ED47-401B-8540-3B59D22F5891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A125-42E6-4C4A-81EB-24CF7C1F8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18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30680" y="77184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FF 50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028758"/>
            <a:ext cx="12192000" cy="1655762"/>
          </a:xfrm>
        </p:spPr>
        <p:txBody>
          <a:bodyPr/>
          <a:lstStyle/>
          <a:p>
            <a:r>
              <a:rPr lang="en-GB" sz="5400" b="1" i="1" dirty="0" smtClean="0"/>
              <a:t>IANAO  </a:t>
            </a:r>
            <a:r>
              <a:rPr lang="en-GB" sz="5400" b="1" i="1" dirty="0"/>
              <a:t>IZAY </a:t>
            </a:r>
            <a:r>
              <a:rPr lang="en-GB" sz="5400" b="1" i="1" dirty="0" smtClean="0"/>
              <a:t>MIASA  </a:t>
            </a:r>
            <a:r>
              <a:rPr lang="en-GB" sz="5400" b="1" i="1" dirty="0"/>
              <a:t>FATRATRA</a:t>
            </a:r>
            <a:endParaRPr lang="fr-FR" sz="5400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873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104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1 </a:t>
            </a:r>
            <a:r>
              <a:rPr lang="en-GB" sz="6000" b="1" dirty="0" err="1"/>
              <a:t>Ianao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miasa</a:t>
            </a:r>
            <a:r>
              <a:rPr lang="en-GB" sz="6000" b="1" dirty="0" smtClean="0"/>
              <a:t> </a:t>
            </a:r>
            <a:r>
              <a:rPr lang="en-GB" sz="6000" b="1" dirty="0" err="1"/>
              <a:t>fatratra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mikendry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 smtClean="0"/>
              <a:t>hanefa</a:t>
            </a:r>
            <a:r>
              <a:rPr lang="en-GB" sz="6000" b="1" dirty="0" smtClean="0"/>
              <a:t> </a:t>
            </a:r>
          </a:p>
          <a:p>
            <a:pPr algn="ctr"/>
            <a:r>
              <a:rPr lang="en-GB" sz="6000" b="1" dirty="0" err="1" smtClean="0"/>
              <a:t>Zava-tsarotra</a:t>
            </a:r>
            <a:endParaRPr lang="fr-FR" sz="6000" b="1" dirty="0"/>
          </a:p>
          <a:p>
            <a:pPr algn="ctr"/>
            <a:r>
              <a:rPr lang="en-GB" sz="6000" b="1" dirty="0"/>
              <a:t>   Moa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tsapanao</a:t>
            </a:r>
            <a:r>
              <a:rPr lang="en-GB" sz="6000" b="1" dirty="0"/>
              <a:t> </a:t>
            </a:r>
            <a:endParaRPr lang="en-GB" sz="6000" b="1" dirty="0" smtClean="0"/>
          </a:p>
          <a:p>
            <a:pPr algn="ctr"/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mahasambatra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atao</a:t>
            </a:r>
            <a:r>
              <a:rPr lang="en-GB" sz="6000" b="1" dirty="0" smtClean="0"/>
              <a:t> </a:t>
            </a:r>
            <a:r>
              <a:rPr lang="en-GB" sz="6000" b="1" dirty="0"/>
              <a:t>am-</a:t>
            </a:r>
            <a:r>
              <a:rPr lang="en-GB" sz="6000" b="1" dirty="0" err="1"/>
              <a:t>pitiavana</a:t>
            </a:r>
            <a:r>
              <a:rPr lang="en-GB" sz="6000" b="1" dirty="0"/>
              <a:t> </a:t>
            </a:r>
            <a:r>
              <a:rPr lang="en-GB" sz="6000" b="1" dirty="0" smtClean="0"/>
              <a:t>! 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4176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104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  </a:t>
            </a:r>
            <a:r>
              <a:rPr lang="en-GB" sz="6000" b="1" dirty="0" err="1"/>
              <a:t>Mihamaivana</a:t>
            </a:r>
            <a:r>
              <a:rPr lang="en-GB" sz="6000" b="1" dirty="0"/>
              <a:t> </a:t>
            </a:r>
            <a:endParaRPr lang="en-GB" sz="6000" b="1" dirty="0" smtClean="0"/>
          </a:p>
          <a:p>
            <a:pPr algn="ctr"/>
            <a:r>
              <a:rPr lang="en-GB" sz="6000" b="1" dirty="0" smtClean="0"/>
              <a:t>Mora </a:t>
            </a:r>
            <a:r>
              <a:rPr lang="en-GB" sz="6000" b="1" dirty="0" err="1"/>
              <a:t>entina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fahasahiranana</a:t>
            </a:r>
            <a:r>
              <a:rPr lang="en-GB" sz="6000" b="1" dirty="0"/>
              <a:t> </a:t>
            </a:r>
            <a:r>
              <a:rPr lang="en-GB" sz="6000" b="1" dirty="0" err="1"/>
              <a:t>toa</a:t>
            </a:r>
            <a:endParaRPr lang="fr-FR" sz="6000" b="1" dirty="0"/>
          </a:p>
          <a:p>
            <a:pPr algn="ctr"/>
            <a:r>
              <a:rPr lang="en-GB" sz="6000" b="1" dirty="0" err="1" smtClean="0"/>
              <a:t>Mitambesatra</a:t>
            </a:r>
            <a:endParaRPr lang="fr-FR" sz="6000" b="1" dirty="0"/>
          </a:p>
          <a:p>
            <a:pPr algn="ctr"/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manaiky</a:t>
            </a:r>
            <a:r>
              <a:rPr lang="en-GB" sz="6000" b="1" dirty="0" smtClean="0"/>
              <a:t> </a:t>
            </a:r>
            <a:r>
              <a:rPr lang="en-GB" sz="6000" b="1" dirty="0"/>
              <a:t>marina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 smtClean="0"/>
              <a:t>handala</a:t>
            </a:r>
            <a:r>
              <a:rPr lang="en-GB" sz="6000" b="1" dirty="0" smtClean="0"/>
              <a:t>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3121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97371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2 Hoy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hafatry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</a:t>
            </a:r>
            <a:r>
              <a:rPr lang="en-GB" sz="6000" b="1" dirty="0" err="1"/>
              <a:t>aminao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Manatona</a:t>
            </a:r>
            <a:r>
              <a:rPr lang="en-GB" sz="6000" b="1" dirty="0" smtClean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endParaRPr lang="en-GB" sz="6000" b="1" dirty="0" smtClean="0"/>
          </a:p>
          <a:p>
            <a:pPr algn="ctr"/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toa</a:t>
            </a:r>
            <a:r>
              <a:rPr lang="en-GB" sz="6000" b="1" dirty="0" smtClean="0"/>
              <a:t> </a:t>
            </a:r>
            <a:r>
              <a:rPr lang="en-GB" sz="6000" b="1" dirty="0" err="1"/>
              <a:t>sahirana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 smtClean="0"/>
              <a:t>tsy</a:t>
            </a:r>
            <a:endParaRPr lang="en-GB" sz="6000" b="1" dirty="0" smtClean="0"/>
          </a:p>
          <a:p>
            <a:pPr algn="ctr"/>
            <a:r>
              <a:rPr lang="en-GB" sz="6000" b="1" dirty="0" err="1" smtClean="0"/>
              <a:t>Manary</a:t>
            </a:r>
            <a:r>
              <a:rPr lang="en-GB" sz="6000" b="1" dirty="0" smtClean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mandao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miezaka</a:t>
            </a:r>
            <a:r>
              <a:rPr lang="en-GB" sz="6000" b="1" dirty="0" smtClean="0"/>
              <a:t>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hita</a:t>
            </a:r>
            <a:r>
              <a:rPr lang="en-GB" sz="6000" b="1" dirty="0"/>
              <a:t> </a:t>
            </a:r>
            <a:r>
              <a:rPr lang="en-GB" sz="6000" b="1" dirty="0" err="1" smtClean="0"/>
              <a:t>reraka</a:t>
            </a:r>
            <a:r>
              <a:rPr lang="en-GB" sz="6000" b="1" dirty="0" smtClean="0"/>
              <a:t> 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2313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6388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Nefa</a:t>
            </a:r>
            <a:r>
              <a:rPr lang="en-GB" sz="6000" b="1" dirty="0" smtClean="0"/>
              <a:t> </a:t>
            </a:r>
            <a:r>
              <a:rPr lang="en-GB" sz="6000" b="1" dirty="0"/>
              <a:t>moa </a:t>
            </a:r>
            <a:r>
              <a:rPr lang="en-GB" sz="6000" b="1" dirty="0" err="1"/>
              <a:t>ve</a:t>
            </a:r>
            <a:r>
              <a:rPr lang="en-GB" sz="6000" b="1" dirty="0" smtClean="0"/>
              <a:t>,</a:t>
            </a:r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Vonon’i</a:t>
            </a:r>
            <a:r>
              <a:rPr lang="fr-FR" sz="6000" b="1" dirty="0" err="1" smtClean="0"/>
              <a:t>anao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Handà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Hamoy</a:t>
            </a:r>
            <a:r>
              <a:rPr lang="en-GB" sz="6000" b="1" dirty="0" smtClean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tontolo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manaiky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 smtClean="0"/>
              <a:t>mbaho</a:t>
            </a:r>
            <a:r>
              <a:rPr lang="en-GB" sz="6000" b="1" dirty="0" smtClean="0"/>
              <a:t> </a:t>
            </a:r>
            <a:r>
              <a:rPr lang="en-GB" sz="6000" b="1" dirty="0" err="1"/>
              <a:t>tarihina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sarotra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làlana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asa</a:t>
            </a:r>
            <a:r>
              <a:rPr lang="en-GB" sz="6000" b="1" dirty="0"/>
              <a:t> </a:t>
            </a:r>
            <a:r>
              <a:rPr lang="en-GB" sz="6000" b="1" dirty="0" err="1"/>
              <a:t>atao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630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3 </a:t>
            </a:r>
            <a:r>
              <a:rPr lang="en-GB" sz="6000" b="1" dirty="0" err="1"/>
              <a:t>Mitsanganà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fr-FR" sz="6000" b="1" dirty="0" err="1" smtClean="0"/>
              <a:t>Mandrosoa</a:t>
            </a:r>
            <a:r>
              <a:rPr lang="fr-FR" sz="6000" b="1" dirty="0" smtClean="0"/>
              <a:t> </a:t>
            </a:r>
            <a:r>
              <a:rPr lang="fr-FR" sz="6000" b="1" dirty="0" err="1"/>
              <a:t>hiasa</a:t>
            </a:r>
            <a:r>
              <a:rPr lang="fr-FR" sz="6000" b="1" dirty="0"/>
              <a:t> e !</a:t>
            </a:r>
          </a:p>
          <a:p>
            <a:pPr algn="ctr"/>
            <a:r>
              <a:rPr lang="fr-FR" sz="6000" b="1" dirty="0" smtClean="0"/>
              <a:t>Fa </a:t>
            </a:r>
            <a:r>
              <a:rPr lang="fr-FR" sz="6000" b="1" dirty="0" err="1"/>
              <a:t>malalaka</a:t>
            </a:r>
            <a:r>
              <a:rPr lang="fr-FR" sz="6000" b="1" dirty="0"/>
              <a:t> </a:t>
            </a:r>
            <a:r>
              <a:rPr lang="fr-FR" sz="6000" b="1" dirty="0" err="1"/>
              <a:t>ny</a:t>
            </a:r>
            <a:r>
              <a:rPr lang="fr-FR" sz="6000" b="1" dirty="0"/>
              <a:t> </a:t>
            </a:r>
            <a:r>
              <a:rPr lang="fr-FR" sz="6000" b="1" dirty="0" err="1"/>
              <a:t>saha</a:t>
            </a:r>
            <a:endParaRPr lang="fr-FR" sz="6000" b="1" dirty="0"/>
          </a:p>
          <a:p>
            <a:pPr algn="ctr"/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/>
              <a:t>omena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meteza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 smtClean="0"/>
              <a:t>hanaiky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hanome</a:t>
            </a:r>
            <a:endParaRPr lang="fr-FR" sz="6000" b="1" dirty="0"/>
          </a:p>
          <a:p>
            <a:pPr algn="ctr"/>
            <a:r>
              <a:rPr lang="en-GB" sz="6000" b="1" dirty="0" err="1" smtClean="0"/>
              <a:t>Harena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herim-po</a:t>
            </a:r>
            <a:r>
              <a:rPr lang="en-GB" sz="6000" b="1" dirty="0" smtClean="0"/>
              <a:t> </a:t>
            </a:r>
            <a:r>
              <a:rPr lang="en-GB" sz="6000" b="1" dirty="0" err="1"/>
              <a:t>ilaina</a:t>
            </a:r>
            <a:r>
              <a:rPr lang="en-GB" sz="6000" b="1" dirty="0"/>
              <a:t> </a:t>
            </a:r>
            <a:r>
              <a:rPr lang="en-GB" sz="6000" b="1" dirty="0" err="1" smtClean="0"/>
              <a:t>aminao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5134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Aza</a:t>
            </a:r>
            <a:r>
              <a:rPr lang="en-GB" sz="6000" b="1" dirty="0" smtClean="0"/>
              <a:t> </a:t>
            </a:r>
            <a:r>
              <a:rPr lang="en-GB" sz="6000" b="1" dirty="0" err="1"/>
              <a:t>ketraka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 smtClean="0"/>
              <a:t>Matokia</a:t>
            </a:r>
            <a:r>
              <a:rPr lang="en-GB" sz="6000" b="1" dirty="0" smtClean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 smtClean="0"/>
              <a:t>‘</a:t>
            </a:r>
            <a:r>
              <a:rPr lang="en-GB" sz="6000" b="1" dirty="0"/>
              <a:t>Lay </a:t>
            </a:r>
            <a:r>
              <a:rPr lang="en-GB" sz="6000" b="1" dirty="0" err="1"/>
              <a:t>hery</a:t>
            </a:r>
            <a:r>
              <a:rPr lang="en-GB" sz="6000" b="1" dirty="0"/>
              <a:t> 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manohana</a:t>
            </a:r>
            <a:endParaRPr lang="fr-FR" sz="6000" b="1" dirty="0"/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/>
              <a:t>fihezahanao</a:t>
            </a:r>
            <a:endParaRPr lang="fr-FR" sz="6000" b="1" dirty="0"/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/>
              <a:t>mitondra</a:t>
            </a:r>
            <a:r>
              <a:rPr lang="fr-FR" sz="6000" b="1" dirty="0"/>
              <a:t> </a:t>
            </a:r>
            <a:r>
              <a:rPr lang="fr-FR" sz="6000" b="1" dirty="0" err="1"/>
              <a:t>soa</a:t>
            </a:r>
            <a:r>
              <a:rPr lang="fr-FR" sz="6000" b="1" dirty="0" smtClean="0"/>
              <a:t>, </a:t>
            </a:r>
            <a:r>
              <a:rPr lang="en-GB" sz="6000" b="1" dirty="0" err="1"/>
              <a:t>manova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endParaRPr lang="fr-FR" sz="6000" b="1" dirty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vokatry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asa</a:t>
            </a:r>
            <a:r>
              <a:rPr lang="en-GB" sz="6000" b="1" dirty="0" smtClean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nanasatr’anao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708430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154</Words>
  <Application>Microsoft Office PowerPoint</Application>
  <PresentationFormat>Grand écran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FF 50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4</cp:revision>
  <dcterms:created xsi:type="dcterms:W3CDTF">2014-09-07T17:37:53Z</dcterms:created>
  <dcterms:modified xsi:type="dcterms:W3CDTF">2014-09-07T18:14:10Z</dcterms:modified>
</cp:coreProperties>
</file>