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907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7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2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62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17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9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6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94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92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95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21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6AF0B-F185-4162-A69C-C94D435FE5DA}" type="datetimeFigureOut">
              <a:rPr lang="fr-FR" smtClean="0"/>
              <a:t>07/09/2014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50AD-1AA9-4721-9FF4-FD632A92A6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893763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FF 51</a:t>
            </a:r>
            <a:endParaRPr lang="fr-FR" sz="199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485958"/>
            <a:ext cx="9144000" cy="1655762"/>
          </a:xfrm>
        </p:spPr>
        <p:txBody>
          <a:bodyPr>
            <a:normAutofit/>
          </a:bodyPr>
          <a:lstStyle/>
          <a:p>
            <a:r>
              <a:rPr lang="en-GB" sz="7200" b="1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Ry</a:t>
            </a:r>
            <a:r>
              <a:rPr lang="en-GB" sz="7200" b="1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7200" b="1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Mpamonjy</a:t>
            </a:r>
            <a:r>
              <a:rPr lang="en-GB" sz="7200" b="1" i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7200" b="1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olom-bery</a:t>
            </a:r>
            <a:endParaRPr lang="fr-FR" sz="7200" b="1" i="1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endParaRPr lang="fr-FR" sz="7200" i="1" dirty="0"/>
          </a:p>
        </p:txBody>
      </p:sp>
    </p:spTree>
    <p:extLst>
      <p:ext uri="{BB962C8B-B14F-4D97-AF65-F5344CB8AC3E}">
        <p14:creationId xmlns:p14="http://schemas.microsoft.com/office/powerpoint/2010/main" val="1128417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1816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1/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Ry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Mpamonjy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olom-bery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Sarobidy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sy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mahery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Ny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fitiavanao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ahy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‘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Zay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mambabo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ny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fanahy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1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2484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Noho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ilay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fitiavanao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Babonao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ny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foko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endParaRPr lang="en-GB" sz="9600" b="1" dirty="0" smtClean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Ka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rehetr</a:t>
            </a:r>
            <a:r>
              <a:rPr lang="en-GB" sz="9600" b="1" i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a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Tsy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hamoizako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Anao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 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08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9436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2/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Ny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fitiavanao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,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ry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Tompo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No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mambabo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ahy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hanompo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Tia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ahy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Hianao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Ka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mba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tiako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tsotra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67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2672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Eny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,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fantatrao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tiako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fiainana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eto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Tiako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rehetra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Nefa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mbola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tiako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Hianao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62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5720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3/Na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dia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sarotra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sy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mafy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Ny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hanaraka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Anao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Izaho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vonona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hihafy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F’efa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tiako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 smtClean="0">
                <a:latin typeface="Aparajita" panose="020B0604020202020204" pitchFamily="34" charset="0"/>
                <a:cs typeface="Aparajita" panose="020B0604020202020204" pitchFamily="34" charset="0"/>
              </a:rPr>
              <a:t>Hianao</a:t>
            </a:r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481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79120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smtClean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‘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Zao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fiainana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izao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Tsy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atakaloko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Anao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Na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dia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mamiko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aza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eto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Mbola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tiako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 </a:t>
            </a:r>
            <a:r>
              <a:rPr lang="en-GB" sz="9600" b="1" dirty="0" err="1">
                <a:latin typeface="Aparajita" panose="020B0604020202020204" pitchFamily="34" charset="0"/>
                <a:cs typeface="Aparajita" panose="020B0604020202020204" pitchFamily="34" charset="0"/>
              </a:rPr>
              <a:t>Hianao</a:t>
            </a:r>
            <a:r>
              <a:rPr lang="en-GB" sz="9600" b="1" dirty="0">
                <a:latin typeface="Aparajita" panose="020B0604020202020204" pitchFamily="34" charset="0"/>
                <a:cs typeface="Aparajita" panose="020B0604020202020204" pitchFamily="34" charset="0"/>
              </a:rPr>
              <a:t>.</a:t>
            </a:r>
            <a:endParaRPr lang="fr-FR" sz="9600" b="1" dirty="0">
              <a:latin typeface="Aparajita" panose="020B0604020202020204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823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Aparajita</vt:lpstr>
      <vt:lpstr>Arial</vt:lpstr>
      <vt:lpstr>Calibri</vt:lpstr>
      <vt:lpstr>Calibri Light</vt:lpstr>
      <vt:lpstr>Thème Office</vt:lpstr>
      <vt:lpstr>FF 51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2014-09-07T18:28:59Z</dcterms:created>
  <dcterms:modified xsi:type="dcterms:W3CDTF">2014-09-07T18:42:40Z</dcterms:modified>
</cp:coreProperties>
</file>