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6" r:id="rId5"/>
    <p:sldId id="267" r:id="rId6"/>
    <p:sldId id="257" r:id="rId7"/>
    <p:sldId id="268" r:id="rId8"/>
    <p:sldId id="269" r:id="rId9"/>
    <p:sldId id="258" r:id="rId10"/>
    <p:sldId id="27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12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ADC6-5D5E-4097-B991-CA16FBB6007D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48EE-E55D-4FC3-957A-8932BB1A85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ADC6-5D5E-4097-B991-CA16FBB6007D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48EE-E55D-4FC3-957A-8932BB1A85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ADC6-5D5E-4097-B991-CA16FBB6007D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48EE-E55D-4FC3-957A-8932BB1A85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ADC6-5D5E-4097-B991-CA16FBB6007D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48EE-E55D-4FC3-957A-8932BB1A85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ADC6-5D5E-4097-B991-CA16FBB6007D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48EE-E55D-4FC3-957A-8932BB1A85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ADC6-5D5E-4097-B991-CA16FBB6007D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48EE-E55D-4FC3-957A-8932BB1A85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ADC6-5D5E-4097-B991-CA16FBB6007D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48EE-E55D-4FC3-957A-8932BB1A85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ADC6-5D5E-4097-B991-CA16FBB6007D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48EE-E55D-4FC3-957A-8932BB1A85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ADC6-5D5E-4097-B991-CA16FBB6007D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48EE-E55D-4FC3-957A-8932BB1A85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ADC6-5D5E-4097-B991-CA16FBB6007D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48EE-E55D-4FC3-957A-8932BB1A85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ADC6-5D5E-4097-B991-CA16FBB6007D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48EE-E55D-4FC3-957A-8932BB1A85B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EADC6-5D5E-4097-B991-CA16FBB6007D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048EE-E55D-4FC3-957A-8932BB1A85B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51584" y="620688"/>
            <a:ext cx="7918648" cy="3600400"/>
          </a:xfrm>
        </p:spPr>
        <p:txBody>
          <a:bodyPr>
            <a:normAutofit/>
          </a:bodyPr>
          <a:lstStyle/>
          <a:p>
            <a:r>
              <a:rPr lang="fr-FR" sz="13800" b="1" dirty="0">
                <a:latin typeface="AR BLANCA" panose="02000000000000000000" pitchFamily="2" charset="0"/>
              </a:rPr>
              <a:t>FF 52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99656" y="4581128"/>
            <a:ext cx="6400800" cy="1752600"/>
          </a:xfrm>
        </p:spPr>
        <p:txBody>
          <a:bodyPr>
            <a:noAutofit/>
          </a:bodyPr>
          <a:lstStyle/>
          <a:p>
            <a:r>
              <a:rPr lang="fr-FR" sz="5400" b="1" dirty="0" smtClean="0">
                <a:solidFill>
                  <a:srgbClr val="00B050"/>
                </a:solidFill>
                <a:latin typeface="Apache" pitchFamily="2" charset="0"/>
              </a:rPr>
              <a:t>RY TANORA O! AVIA</a:t>
            </a:r>
            <a:endParaRPr lang="fr-FR" sz="5400" b="1" dirty="0">
              <a:solidFill>
                <a:srgbClr val="00B050"/>
              </a:solidFill>
              <a:latin typeface="Apach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GB" sz="4400" b="1" dirty="0" smtClean="0">
                <a:solidFill>
                  <a:schemeClr val="tx1"/>
                </a:solidFill>
              </a:rPr>
              <a:t> </a:t>
            </a:r>
            <a:r>
              <a:rPr lang="en-GB" sz="8000" b="1" dirty="0" err="1">
                <a:solidFill>
                  <a:schemeClr val="tx1"/>
                </a:solidFill>
              </a:rPr>
              <a:t>Ry</a:t>
            </a:r>
            <a:r>
              <a:rPr lang="en-GB" sz="8000" b="1" dirty="0">
                <a:solidFill>
                  <a:schemeClr val="tx1"/>
                </a:solidFill>
              </a:rPr>
              <a:t> </a:t>
            </a:r>
            <a:r>
              <a:rPr lang="en-GB" sz="8000" b="1" dirty="0" err="1">
                <a:solidFill>
                  <a:schemeClr val="tx1"/>
                </a:solidFill>
              </a:rPr>
              <a:t>tanora</a:t>
            </a:r>
            <a:r>
              <a:rPr lang="en-GB" sz="8000" b="1" dirty="0">
                <a:solidFill>
                  <a:schemeClr val="tx1"/>
                </a:solidFill>
              </a:rPr>
              <a:t> ô ! </a:t>
            </a:r>
            <a:r>
              <a:rPr lang="en-GB" sz="8000" b="1" dirty="0" err="1">
                <a:solidFill>
                  <a:schemeClr val="tx1"/>
                </a:solidFill>
              </a:rPr>
              <a:t>avia</a:t>
            </a:r>
            <a:r>
              <a:rPr lang="en-GB" sz="8000" b="1" dirty="0">
                <a:solidFill>
                  <a:schemeClr val="tx1"/>
                </a:solidFill>
              </a:rPr>
              <a:t> !</a:t>
            </a:r>
            <a:endParaRPr lang="fr-FR" sz="8000" b="1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     </a:t>
            </a:r>
            <a:r>
              <a:rPr lang="en-GB" sz="8000" b="1" dirty="0" err="1">
                <a:solidFill>
                  <a:schemeClr val="tx1"/>
                </a:solidFill>
              </a:rPr>
              <a:t>Mitsangàna</a:t>
            </a:r>
            <a:r>
              <a:rPr lang="en-GB" sz="8000" b="1" dirty="0">
                <a:solidFill>
                  <a:schemeClr val="tx1"/>
                </a:solidFill>
              </a:rPr>
              <a:t>, </a:t>
            </a:r>
            <a:r>
              <a:rPr lang="en-GB" sz="8000" b="1" dirty="0" err="1">
                <a:solidFill>
                  <a:schemeClr val="tx1"/>
                </a:solidFill>
              </a:rPr>
              <a:t>mitoria</a:t>
            </a:r>
            <a:endParaRPr lang="fr-FR" sz="8000" b="1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     </a:t>
            </a:r>
            <a:r>
              <a:rPr lang="en-GB" sz="8000" b="1" dirty="0" err="1">
                <a:solidFill>
                  <a:schemeClr val="tx1"/>
                </a:solidFill>
              </a:rPr>
              <a:t>Ambarao</a:t>
            </a:r>
            <a:r>
              <a:rPr lang="en-GB" sz="8000" b="1" dirty="0">
                <a:solidFill>
                  <a:schemeClr val="tx1"/>
                </a:solidFill>
              </a:rPr>
              <a:t> ‘lay </a:t>
            </a:r>
            <a:r>
              <a:rPr lang="en-GB" sz="8000" b="1" dirty="0" err="1" smtClean="0">
                <a:solidFill>
                  <a:schemeClr val="tx1"/>
                </a:solidFill>
              </a:rPr>
              <a:t>famonjena</a:t>
            </a:r>
            <a:r>
              <a:rPr lang="en-GB" sz="8000" b="1" dirty="0" smtClean="0">
                <a:solidFill>
                  <a:schemeClr val="tx1"/>
                </a:solidFill>
              </a:rPr>
              <a:t>  </a:t>
            </a:r>
            <a:r>
              <a:rPr lang="en-GB" sz="8000" b="1" dirty="0" err="1" smtClean="0">
                <a:solidFill>
                  <a:schemeClr val="tx1"/>
                </a:solidFill>
              </a:rPr>
              <a:t>Ka</a:t>
            </a:r>
            <a:r>
              <a:rPr lang="en-GB" sz="8000" b="1" dirty="0" smtClean="0">
                <a:solidFill>
                  <a:schemeClr val="tx1"/>
                </a:solidFill>
              </a:rPr>
              <a:t> </a:t>
            </a:r>
            <a:r>
              <a:rPr lang="en-GB" sz="8000" b="1" dirty="0" err="1">
                <a:solidFill>
                  <a:schemeClr val="tx1"/>
                </a:solidFill>
              </a:rPr>
              <a:t>sahia</a:t>
            </a:r>
            <a:endParaRPr lang="fr-FR" sz="8000" b="1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     </a:t>
            </a:r>
            <a:r>
              <a:rPr lang="en-GB" sz="8000" b="1" dirty="0" err="1">
                <a:solidFill>
                  <a:schemeClr val="tx1"/>
                </a:solidFill>
              </a:rPr>
              <a:t>Avia</a:t>
            </a:r>
            <a:r>
              <a:rPr lang="en-GB" sz="8000" b="1" dirty="0">
                <a:solidFill>
                  <a:schemeClr val="tx1"/>
                </a:solidFill>
              </a:rPr>
              <a:t>, </a:t>
            </a:r>
            <a:r>
              <a:rPr lang="en-GB" sz="8000" b="1" dirty="0" err="1">
                <a:solidFill>
                  <a:schemeClr val="tx1"/>
                </a:solidFill>
              </a:rPr>
              <a:t>avia</a:t>
            </a:r>
            <a:r>
              <a:rPr lang="en-GB" sz="8000" b="1" dirty="0">
                <a:solidFill>
                  <a:schemeClr val="tx1"/>
                </a:solidFill>
              </a:rPr>
              <a:t>, </a:t>
            </a:r>
            <a:r>
              <a:rPr lang="en-GB" sz="8000" b="1" dirty="0" err="1">
                <a:solidFill>
                  <a:schemeClr val="tx1"/>
                </a:solidFill>
              </a:rPr>
              <a:t>torio</a:t>
            </a:r>
            <a:r>
              <a:rPr lang="en-GB" sz="8000" b="1" dirty="0">
                <a:solidFill>
                  <a:schemeClr val="tx1"/>
                </a:solidFill>
              </a:rPr>
              <a:t> Kristy.</a:t>
            </a:r>
            <a:endParaRPr lang="fr-FR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06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GB" sz="4400" b="1" dirty="0" smtClean="0">
                <a:solidFill>
                  <a:schemeClr val="tx1"/>
                </a:solidFill>
              </a:rPr>
              <a:t> </a:t>
            </a:r>
            <a:r>
              <a:rPr lang="en-GB" sz="8000" b="1" dirty="0" err="1">
                <a:solidFill>
                  <a:schemeClr val="tx1"/>
                </a:solidFill>
              </a:rPr>
              <a:t>Ry</a:t>
            </a:r>
            <a:r>
              <a:rPr lang="en-GB" sz="8000" b="1" dirty="0">
                <a:solidFill>
                  <a:schemeClr val="tx1"/>
                </a:solidFill>
              </a:rPr>
              <a:t> </a:t>
            </a:r>
            <a:r>
              <a:rPr lang="en-GB" sz="8000" b="1" dirty="0" err="1">
                <a:solidFill>
                  <a:schemeClr val="tx1"/>
                </a:solidFill>
              </a:rPr>
              <a:t>tanora</a:t>
            </a:r>
            <a:r>
              <a:rPr lang="en-GB" sz="8000" b="1" dirty="0">
                <a:solidFill>
                  <a:schemeClr val="tx1"/>
                </a:solidFill>
              </a:rPr>
              <a:t> ô ! </a:t>
            </a:r>
            <a:r>
              <a:rPr lang="en-GB" sz="8000" b="1" dirty="0" err="1">
                <a:solidFill>
                  <a:schemeClr val="tx1"/>
                </a:solidFill>
              </a:rPr>
              <a:t>avia</a:t>
            </a:r>
            <a:r>
              <a:rPr lang="en-GB" sz="8000" b="1" dirty="0">
                <a:solidFill>
                  <a:schemeClr val="tx1"/>
                </a:solidFill>
              </a:rPr>
              <a:t> !</a:t>
            </a:r>
            <a:endParaRPr lang="fr-FR" sz="8000" b="1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     </a:t>
            </a:r>
            <a:r>
              <a:rPr lang="en-GB" sz="8000" b="1" dirty="0" err="1">
                <a:solidFill>
                  <a:schemeClr val="tx1"/>
                </a:solidFill>
              </a:rPr>
              <a:t>Mitsangàna</a:t>
            </a:r>
            <a:r>
              <a:rPr lang="en-GB" sz="8000" b="1" dirty="0">
                <a:solidFill>
                  <a:schemeClr val="tx1"/>
                </a:solidFill>
              </a:rPr>
              <a:t>, </a:t>
            </a:r>
            <a:r>
              <a:rPr lang="en-GB" sz="8000" b="1" dirty="0" err="1">
                <a:solidFill>
                  <a:schemeClr val="tx1"/>
                </a:solidFill>
              </a:rPr>
              <a:t>mitoria</a:t>
            </a:r>
            <a:endParaRPr lang="fr-FR" sz="8000" b="1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     </a:t>
            </a:r>
            <a:r>
              <a:rPr lang="en-GB" sz="8000" b="1" dirty="0" err="1">
                <a:solidFill>
                  <a:schemeClr val="tx1"/>
                </a:solidFill>
              </a:rPr>
              <a:t>Ambarao</a:t>
            </a:r>
            <a:r>
              <a:rPr lang="en-GB" sz="8000" b="1" dirty="0">
                <a:solidFill>
                  <a:schemeClr val="tx1"/>
                </a:solidFill>
              </a:rPr>
              <a:t> ‘lay </a:t>
            </a:r>
            <a:r>
              <a:rPr lang="en-GB" sz="8000" b="1" dirty="0" err="1" smtClean="0">
                <a:solidFill>
                  <a:schemeClr val="tx1"/>
                </a:solidFill>
              </a:rPr>
              <a:t>famonjena</a:t>
            </a:r>
            <a:r>
              <a:rPr lang="en-GB" sz="8000" b="1" dirty="0" smtClean="0">
                <a:solidFill>
                  <a:schemeClr val="tx1"/>
                </a:solidFill>
              </a:rPr>
              <a:t>  </a:t>
            </a:r>
            <a:r>
              <a:rPr lang="en-GB" sz="8000" b="1" dirty="0" err="1" smtClean="0">
                <a:solidFill>
                  <a:schemeClr val="tx1"/>
                </a:solidFill>
              </a:rPr>
              <a:t>Ka</a:t>
            </a:r>
            <a:r>
              <a:rPr lang="en-GB" sz="8000" b="1" dirty="0" smtClean="0">
                <a:solidFill>
                  <a:schemeClr val="tx1"/>
                </a:solidFill>
              </a:rPr>
              <a:t> </a:t>
            </a:r>
            <a:r>
              <a:rPr lang="en-GB" sz="8000" b="1" dirty="0" err="1">
                <a:solidFill>
                  <a:schemeClr val="tx1"/>
                </a:solidFill>
              </a:rPr>
              <a:t>sahia</a:t>
            </a:r>
            <a:endParaRPr lang="fr-FR" sz="8000" b="1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     </a:t>
            </a:r>
            <a:r>
              <a:rPr lang="en-GB" sz="8000" b="1" dirty="0" err="1">
                <a:solidFill>
                  <a:schemeClr val="tx1"/>
                </a:solidFill>
              </a:rPr>
              <a:t>Avia</a:t>
            </a:r>
            <a:r>
              <a:rPr lang="en-GB" sz="8000" b="1" dirty="0">
                <a:solidFill>
                  <a:schemeClr val="tx1"/>
                </a:solidFill>
              </a:rPr>
              <a:t>, </a:t>
            </a:r>
            <a:r>
              <a:rPr lang="en-GB" sz="8000" b="1" dirty="0" err="1">
                <a:solidFill>
                  <a:schemeClr val="tx1"/>
                </a:solidFill>
              </a:rPr>
              <a:t>avia</a:t>
            </a:r>
            <a:r>
              <a:rPr lang="en-GB" sz="8000" b="1" dirty="0">
                <a:solidFill>
                  <a:schemeClr val="tx1"/>
                </a:solidFill>
              </a:rPr>
              <a:t>, </a:t>
            </a:r>
            <a:r>
              <a:rPr lang="en-GB" sz="8000" b="1" dirty="0" err="1">
                <a:solidFill>
                  <a:schemeClr val="tx1"/>
                </a:solidFill>
              </a:rPr>
              <a:t>torio</a:t>
            </a:r>
            <a:r>
              <a:rPr lang="en-GB" sz="8000" b="1" dirty="0">
                <a:solidFill>
                  <a:schemeClr val="tx1"/>
                </a:solidFill>
              </a:rPr>
              <a:t> Kristy.</a:t>
            </a:r>
            <a:endParaRPr lang="fr-FR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7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GB" sz="6600" b="1" i="1" dirty="0"/>
              <a:t>1 </a:t>
            </a:r>
            <a:r>
              <a:rPr lang="en-GB" sz="6600" b="1" i="1" dirty="0" err="1"/>
              <a:t>Fa</a:t>
            </a:r>
            <a:r>
              <a:rPr lang="en-GB" sz="6600" b="1" i="1" dirty="0"/>
              <a:t> </a:t>
            </a:r>
            <a:r>
              <a:rPr lang="en-GB" sz="6600" b="1" i="1" dirty="0" err="1"/>
              <a:t>vory</a:t>
            </a:r>
            <a:r>
              <a:rPr lang="en-GB" sz="6600" b="1" i="1" dirty="0"/>
              <a:t> </a:t>
            </a:r>
            <a:r>
              <a:rPr lang="en-GB" sz="6600" b="1" i="1" dirty="0" err="1"/>
              <a:t>amintsika</a:t>
            </a:r>
            <a:r>
              <a:rPr lang="en-GB" sz="6600" b="1" i="1" dirty="0"/>
              <a:t> </a:t>
            </a:r>
            <a:r>
              <a:rPr lang="en-GB" sz="6600" b="1" i="1" dirty="0" err="1"/>
              <a:t>izao</a:t>
            </a:r>
            <a:r>
              <a:rPr lang="en-GB" sz="6600" b="1" i="1" dirty="0"/>
              <a:t> </a:t>
            </a:r>
            <a:r>
              <a:rPr lang="en-GB" sz="6600" b="1" i="1" dirty="0" err="1"/>
              <a:t>ny</a:t>
            </a:r>
            <a:r>
              <a:rPr lang="en-GB" sz="6600" b="1" i="1" dirty="0"/>
              <a:t> </a:t>
            </a:r>
            <a:r>
              <a:rPr lang="en-GB" sz="6600" b="1" i="1" dirty="0" err="1"/>
              <a:t>hery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 smtClean="0"/>
              <a:t>Ka </a:t>
            </a:r>
            <a:r>
              <a:rPr lang="en-GB" sz="6600" b="1" i="1" dirty="0" err="1"/>
              <a:t>mendrika</a:t>
            </a:r>
            <a:r>
              <a:rPr lang="en-GB" sz="6600" b="1" i="1" dirty="0"/>
              <a:t> </a:t>
            </a:r>
            <a:r>
              <a:rPr lang="en-GB" sz="6600" b="1" i="1" dirty="0" err="1"/>
              <a:t>hanaovan-tsoa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 err="1" smtClean="0"/>
              <a:t>Meteza</a:t>
            </a:r>
            <a:r>
              <a:rPr lang="en-GB" sz="6600" b="1" i="1" dirty="0" smtClean="0"/>
              <a:t> </a:t>
            </a:r>
            <a:r>
              <a:rPr lang="en-GB" sz="6600" b="1" i="1" dirty="0"/>
              <a:t>ka </a:t>
            </a:r>
            <a:r>
              <a:rPr lang="en-GB" sz="6600" b="1" i="1" dirty="0" err="1"/>
              <a:t>ampio</a:t>
            </a:r>
            <a:r>
              <a:rPr lang="en-GB" sz="6600" b="1" i="1" dirty="0"/>
              <a:t> ‘</a:t>
            </a:r>
            <a:r>
              <a:rPr lang="en-GB" sz="6600" b="1" i="1" dirty="0" smtClean="0"/>
              <a:t>reo </a:t>
            </a:r>
            <a:r>
              <a:rPr lang="en-GB" sz="6600" b="1" i="1" dirty="0" err="1" smtClean="0"/>
              <a:t>mbola</a:t>
            </a:r>
            <a:r>
              <a:rPr lang="en-GB" sz="6600" b="1" i="1" dirty="0" smtClean="0"/>
              <a:t> </a:t>
            </a:r>
            <a:r>
              <a:rPr lang="en-GB" sz="6600" b="1" i="1" dirty="0"/>
              <a:t>very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 smtClean="0"/>
              <a:t>Ho </a:t>
            </a:r>
            <a:r>
              <a:rPr lang="en-GB" sz="6600" b="1" i="1" dirty="0" err="1"/>
              <a:t>mpino</a:t>
            </a:r>
            <a:r>
              <a:rPr lang="en-GB" sz="6600" b="1" i="1" dirty="0"/>
              <a:t> </a:t>
            </a:r>
            <a:r>
              <a:rPr lang="en-GB" sz="6600" b="1" i="1" dirty="0" err="1"/>
              <a:t>toa</a:t>
            </a:r>
            <a:r>
              <a:rPr lang="en-GB" sz="6600" b="1" i="1" dirty="0"/>
              <a:t> </a:t>
            </a:r>
            <a:r>
              <a:rPr lang="en-GB" sz="6600" b="1" i="1" dirty="0" err="1"/>
              <a:t>antsika</a:t>
            </a:r>
            <a:r>
              <a:rPr lang="en-GB" sz="6600" b="1" i="1" dirty="0"/>
              <a:t> </a:t>
            </a:r>
            <a:r>
              <a:rPr lang="en-GB" sz="6600" b="1" i="1" dirty="0" err="1"/>
              <a:t>koa</a:t>
            </a:r>
            <a:r>
              <a:rPr lang="en-GB" sz="6600" b="1" i="1" dirty="0" smtClean="0"/>
              <a:t>.</a:t>
            </a:r>
            <a:endParaRPr lang="fr-FR" sz="6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GB" sz="4400" b="1" dirty="0" smtClean="0">
                <a:solidFill>
                  <a:schemeClr val="tx1"/>
                </a:solidFill>
              </a:rPr>
              <a:t> </a:t>
            </a:r>
            <a:r>
              <a:rPr lang="en-GB" sz="8000" b="1" dirty="0" err="1">
                <a:solidFill>
                  <a:schemeClr val="tx1"/>
                </a:solidFill>
              </a:rPr>
              <a:t>Ry</a:t>
            </a:r>
            <a:r>
              <a:rPr lang="en-GB" sz="8000" b="1" dirty="0">
                <a:solidFill>
                  <a:schemeClr val="tx1"/>
                </a:solidFill>
              </a:rPr>
              <a:t> </a:t>
            </a:r>
            <a:r>
              <a:rPr lang="en-GB" sz="8000" b="1" dirty="0" err="1">
                <a:solidFill>
                  <a:schemeClr val="tx1"/>
                </a:solidFill>
              </a:rPr>
              <a:t>tanora</a:t>
            </a:r>
            <a:r>
              <a:rPr lang="en-GB" sz="8000" b="1" dirty="0">
                <a:solidFill>
                  <a:schemeClr val="tx1"/>
                </a:solidFill>
              </a:rPr>
              <a:t> ô ! </a:t>
            </a:r>
            <a:r>
              <a:rPr lang="en-GB" sz="8000" b="1" dirty="0" err="1">
                <a:solidFill>
                  <a:schemeClr val="tx1"/>
                </a:solidFill>
              </a:rPr>
              <a:t>avia</a:t>
            </a:r>
            <a:r>
              <a:rPr lang="en-GB" sz="8000" b="1" dirty="0">
                <a:solidFill>
                  <a:schemeClr val="tx1"/>
                </a:solidFill>
              </a:rPr>
              <a:t> !</a:t>
            </a:r>
            <a:endParaRPr lang="fr-FR" sz="8000" b="1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     </a:t>
            </a:r>
            <a:r>
              <a:rPr lang="en-GB" sz="8000" b="1" dirty="0" err="1">
                <a:solidFill>
                  <a:schemeClr val="tx1"/>
                </a:solidFill>
              </a:rPr>
              <a:t>Mitsangàna</a:t>
            </a:r>
            <a:r>
              <a:rPr lang="en-GB" sz="8000" b="1" dirty="0">
                <a:solidFill>
                  <a:schemeClr val="tx1"/>
                </a:solidFill>
              </a:rPr>
              <a:t>, </a:t>
            </a:r>
            <a:r>
              <a:rPr lang="en-GB" sz="8000" b="1" dirty="0" err="1">
                <a:solidFill>
                  <a:schemeClr val="tx1"/>
                </a:solidFill>
              </a:rPr>
              <a:t>mitoria</a:t>
            </a:r>
            <a:endParaRPr lang="fr-FR" sz="8000" b="1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     </a:t>
            </a:r>
            <a:r>
              <a:rPr lang="en-GB" sz="8000" b="1" dirty="0" err="1">
                <a:solidFill>
                  <a:schemeClr val="tx1"/>
                </a:solidFill>
              </a:rPr>
              <a:t>Ambarao</a:t>
            </a:r>
            <a:r>
              <a:rPr lang="en-GB" sz="8000" b="1" dirty="0">
                <a:solidFill>
                  <a:schemeClr val="tx1"/>
                </a:solidFill>
              </a:rPr>
              <a:t> ‘lay </a:t>
            </a:r>
            <a:r>
              <a:rPr lang="en-GB" sz="8000" b="1" dirty="0" err="1" smtClean="0">
                <a:solidFill>
                  <a:schemeClr val="tx1"/>
                </a:solidFill>
              </a:rPr>
              <a:t>famonjena</a:t>
            </a:r>
            <a:r>
              <a:rPr lang="en-GB" sz="8000" b="1" dirty="0" smtClean="0">
                <a:solidFill>
                  <a:schemeClr val="tx1"/>
                </a:solidFill>
              </a:rPr>
              <a:t>  </a:t>
            </a:r>
            <a:r>
              <a:rPr lang="en-GB" sz="8000" b="1" dirty="0" err="1" smtClean="0">
                <a:solidFill>
                  <a:schemeClr val="tx1"/>
                </a:solidFill>
              </a:rPr>
              <a:t>Ka</a:t>
            </a:r>
            <a:r>
              <a:rPr lang="en-GB" sz="8000" b="1" dirty="0" smtClean="0">
                <a:solidFill>
                  <a:schemeClr val="tx1"/>
                </a:solidFill>
              </a:rPr>
              <a:t> </a:t>
            </a:r>
            <a:r>
              <a:rPr lang="en-GB" sz="8000" b="1" dirty="0" err="1">
                <a:solidFill>
                  <a:schemeClr val="tx1"/>
                </a:solidFill>
              </a:rPr>
              <a:t>sahia</a:t>
            </a:r>
            <a:endParaRPr lang="fr-FR" sz="8000" b="1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     </a:t>
            </a:r>
            <a:r>
              <a:rPr lang="en-GB" sz="8000" b="1" dirty="0" err="1">
                <a:solidFill>
                  <a:schemeClr val="tx1"/>
                </a:solidFill>
              </a:rPr>
              <a:t>Avia</a:t>
            </a:r>
            <a:r>
              <a:rPr lang="en-GB" sz="8000" b="1" dirty="0">
                <a:solidFill>
                  <a:schemeClr val="tx1"/>
                </a:solidFill>
              </a:rPr>
              <a:t>, </a:t>
            </a:r>
            <a:r>
              <a:rPr lang="en-GB" sz="8000" b="1" dirty="0" err="1">
                <a:solidFill>
                  <a:schemeClr val="tx1"/>
                </a:solidFill>
              </a:rPr>
              <a:t>avia</a:t>
            </a:r>
            <a:r>
              <a:rPr lang="en-GB" sz="8000" b="1" dirty="0">
                <a:solidFill>
                  <a:schemeClr val="tx1"/>
                </a:solidFill>
              </a:rPr>
              <a:t>, </a:t>
            </a:r>
            <a:r>
              <a:rPr lang="en-GB" sz="8000" b="1" dirty="0" err="1">
                <a:solidFill>
                  <a:schemeClr val="tx1"/>
                </a:solidFill>
              </a:rPr>
              <a:t>torio</a:t>
            </a:r>
            <a:r>
              <a:rPr lang="en-GB" sz="8000" b="1" dirty="0">
                <a:solidFill>
                  <a:schemeClr val="tx1"/>
                </a:solidFill>
              </a:rPr>
              <a:t> Kristy.</a:t>
            </a:r>
            <a:endParaRPr lang="fr-FR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GB" sz="4400" b="1" dirty="0" smtClean="0">
                <a:solidFill>
                  <a:schemeClr val="tx1"/>
                </a:solidFill>
              </a:rPr>
              <a:t> </a:t>
            </a:r>
            <a:r>
              <a:rPr lang="en-GB" sz="8000" b="1" dirty="0" err="1">
                <a:solidFill>
                  <a:schemeClr val="tx1"/>
                </a:solidFill>
              </a:rPr>
              <a:t>Ry</a:t>
            </a:r>
            <a:r>
              <a:rPr lang="en-GB" sz="8000" b="1" dirty="0">
                <a:solidFill>
                  <a:schemeClr val="tx1"/>
                </a:solidFill>
              </a:rPr>
              <a:t> </a:t>
            </a:r>
            <a:r>
              <a:rPr lang="en-GB" sz="8000" b="1" dirty="0" err="1">
                <a:solidFill>
                  <a:schemeClr val="tx1"/>
                </a:solidFill>
              </a:rPr>
              <a:t>tanora</a:t>
            </a:r>
            <a:r>
              <a:rPr lang="en-GB" sz="8000" b="1" dirty="0">
                <a:solidFill>
                  <a:schemeClr val="tx1"/>
                </a:solidFill>
              </a:rPr>
              <a:t> ô ! </a:t>
            </a:r>
            <a:r>
              <a:rPr lang="en-GB" sz="8000" b="1" dirty="0" err="1">
                <a:solidFill>
                  <a:schemeClr val="tx1"/>
                </a:solidFill>
              </a:rPr>
              <a:t>avia</a:t>
            </a:r>
            <a:r>
              <a:rPr lang="en-GB" sz="8000" b="1" dirty="0">
                <a:solidFill>
                  <a:schemeClr val="tx1"/>
                </a:solidFill>
              </a:rPr>
              <a:t> !</a:t>
            </a:r>
            <a:endParaRPr lang="fr-FR" sz="8000" b="1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     </a:t>
            </a:r>
            <a:r>
              <a:rPr lang="en-GB" sz="8000" b="1" dirty="0" err="1">
                <a:solidFill>
                  <a:schemeClr val="tx1"/>
                </a:solidFill>
              </a:rPr>
              <a:t>Mitsangàna</a:t>
            </a:r>
            <a:r>
              <a:rPr lang="en-GB" sz="8000" b="1" dirty="0">
                <a:solidFill>
                  <a:schemeClr val="tx1"/>
                </a:solidFill>
              </a:rPr>
              <a:t>, </a:t>
            </a:r>
            <a:r>
              <a:rPr lang="en-GB" sz="8000" b="1" dirty="0" err="1">
                <a:solidFill>
                  <a:schemeClr val="tx1"/>
                </a:solidFill>
              </a:rPr>
              <a:t>mitoria</a:t>
            </a:r>
            <a:endParaRPr lang="fr-FR" sz="8000" b="1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     </a:t>
            </a:r>
            <a:r>
              <a:rPr lang="en-GB" sz="8000" b="1" dirty="0" err="1">
                <a:solidFill>
                  <a:schemeClr val="tx1"/>
                </a:solidFill>
              </a:rPr>
              <a:t>Ambarao</a:t>
            </a:r>
            <a:r>
              <a:rPr lang="en-GB" sz="8000" b="1" dirty="0">
                <a:solidFill>
                  <a:schemeClr val="tx1"/>
                </a:solidFill>
              </a:rPr>
              <a:t> ‘lay </a:t>
            </a:r>
            <a:r>
              <a:rPr lang="en-GB" sz="8000" b="1" dirty="0" err="1" smtClean="0">
                <a:solidFill>
                  <a:schemeClr val="tx1"/>
                </a:solidFill>
              </a:rPr>
              <a:t>famonjena</a:t>
            </a:r>
            <a:r>
              <a:rPr lang="en-GB" sz="8000" b="1" dirty="0" smtClean="0">
                <a:solidFill>
                  <a:schemeClr val="tx1"/>
                </a:solidFill>
              </a:rPr>
              <a:t>  </a:t>
            </a:r>
            <a:r>
              <a:rPr lang="en-GB" sz="8000" b="1" dirty="0" err="1" smtClean="0">
                <a:solidFill>
                  <a:schemeClr val="tx1"/>
                </a:solidFill>
              </a:rPr>
              <a:t>Ka</a:t>
            </a:r>
            <a:r>
              <a:rPr lang="en-GB" sz="8000" b="1" dirty="0" smtClean="0">
                <a:solidFill>
                  <a:schemeClr val="tx1"/>
                </a:solidFill>
              </a:rPr>
              <a:t> </a:t>
            </a:r>
            <a:r>
              <a:rPr lang="en-GB" sz="8000" b="1" dirty="0" err="1">
                <a:solidFill>
                  <a:schemeClr val="tx1"/>
                </a:solidFill>
              </a:rPr>
              <a:t>sahia</a:t>
            </a:r>
            <a:endParaRPr lang="fr-FR" sz="8000" b="1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     </a:t>
            </a:r>
            <a:r>
              <a:rPr lang="en-GB" sz="8000" b="1" dirty="0" err="1">
                <a:solidFill>
                  <a:schemeClr val="tx1"/>
                </a:solidFill>
              </a:rPr>
              <a:t>Avia</a:t>
            </a:r>
            <a:r>
              <a:rPr lang="en-GB" sz="8000" b="1" dirty="0">
                <a:solidFill>
                  <a:schemeClr val="tx1"/>
                </a:solidFill>
              </a:rPr>
              <a:t>, </a:t>
            </a:r>
            <a:r>
              <a:rPr lang="en-GB" sz="8000" b="1" dirty="0" err="1">
                <a:solidFill>
                  <a:schemeClr val="tx1"/>
                </a:solidFill>
              </a:rPr>
              <a:t>avia</a:t>
            </a:r>
            <a:r>
              <a:rPr lang="en-GB" sz="8000" b="1" dirty="0">
                <a:solidFill>
                  <a:schemeClr val="tx1"/>
                </a:solidFill>
              </a:rPr>
              <a:t>, </a:t>
            </a:r>
            <a:r>
              <a:rPr lang="en-GB" sz="8000" b="1" dirty="0" err="1">
                <a:solidFill>
                  <a:schemeClr val="tx1"/>
                </a:solidFill>
              </a:rPr>
              <a:t>torio</a:t>
            </a:r>
            <a:r>
              <a:rPr lang="en-GB" sz="8000" b="1" dirty="0">
                <a:solidFill>
                  <a:schemeClr val="tx1"/>
                </a:solidFill>
              </a:rPr>
              <a:t> Kristy.</a:t>
            </a:r>
            <a:endParaRPr lang="fr-FR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2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957392"/>
          </a:xfrm>
        </p:spPr>
        <p:txBody>
          <a:bodyPr>
            <a:normAutofit/>
          </a:bodyPr>
          <a:lstStyle/>
          <a:p>
            <a:r>
              <a:rPr lang="en-GB" sz="6600" b="1" i="1" dirty="0"/>
              <a:t>2 </a:t>
            </a:r>
            <a:r>
              <a:rPr lang="en-GB" sz="6600" b="1" i="1" dirty="0" err="1"/>
              <a:t>Anio</a:t>
            </a:r>
            <a:r>
              <a:rPr lang="en-GB" sz="6600" b="1" i="1" dirty="0"/>
              <a:t> </a:t>
            </a:r>
            <a:r>
              <a:rPr lang="en-GB" sz="6600" b="1" i="1" dirty="0" err="1"/>
              <a:t>miandry</a:t>
            </a:r>
            <a:r>
              <a:rPr lang="en-GB" sz="6600" b="1" i="1" dirty="0"/>
              <a:t> </a:t>
            </a:r>
            <a:r>
              <a:rPr lang="en-GB" sz="6600" b="1" i="1" dirty="0" err="1"/>
              <a:t>antsika</a:t>
            </a:r>
            <a:r>
              <a:rPr lang="fr-FR" sz="6600" b="1" i="1" dirty="0"/>
              <a:t> </a:t>
            </a:r>
            <a:r>
              <a:rPr lang="en-GB" sz="6600" b="1" i="1" dirty="0" err="1"/>
              <a:t>ny</a:t>
            </a:r>
            <a:r>
              <a:rPr lang="en-GB" sz="6600" b="1" i="1" dirty="0"/>
              <a:t> </a:t>
            </a:r>
            <a:r>
              <a:rPr lang="en-GB" sz="6600" b="1" i="1" dirty="0" err="1"/>
              <a:t>tontolo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/>
              <a:t>   </a:t>
            </a:r>
            <a:r>
              <a:rPr lang="en-GB" sz="6600" b="1" i="1" dirty="0" err="1"/>
              <a:t>Hitondra</a:t>
            </a:r>
            <a:r>
              <a:rPr lang="en-GB" sz="6600" b="1" i="1" dirty="0"/>
              <a:t> </a:t>
            </a:r>
            <a:r>
              <a:rPr lang="en-GB" sz="6600" b="1" i="1" dirty="0" err="1"/>
              <a:t>hazavana</a:t>
            </a:r>
            <a:r>
              <a:rPr lang="en-GB" sz="6600" b="1" i="1" dirty="0"/>
              <a:t> </a:t>
            </a:r>
            <a:r>
              <a:rPr lang="en-GB" sz="6600" b="1" i="1" dirty="0" err="1"/>
              <a:t>soa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/>
              <a:t>   </a:t>
            </a:r>
            <a:r>
              <a:rPr lang="en-GB" sz="6600" b="1" i="1" dirty="0" err="1"/>
              <a:t>Isika</a:t>
            </a:r>
            <a:r>
              <a:rPr lang="en-GB" sz="6600" b="1" i="1" dirty="0"/>
              <a:t> </a:t>
            </a:r>
            <a:r>
              <a:rPr lang="en-GB" sz="6600" b="1" i="1" dirty="0" err="1"/>
              <a:t>izay</a:t>
            </a:r>
            <a:r>
              <a:rPr lang="en-GB" sz="6600" b="1" i="1" dirty="0"/>
              <a:t> </a:t>
            </a:r>
            <a:r>
              <a:rPr lang="en-GB" sz="6600" b="1" i="1" dirty="0" err="1"/>
              <a:t>voataiza</a:t>
            </a:r>
            <a:r>
              <a:rPr lang="en-GB" sz="6600" b="1" i="1" dirty="0"/>
              <a:t> </a:t>
            </a:r>
            <a:r>
              <a:rPr lang="en-GB" sz="6600" b="1" i="1" dirty="0" err="1"/>
              <a:t>sy</a:t>
            </a:r>
            <a:r>
              <a:rPr lang="en-GB" sz="6600" b="1" i="1" dirty="0"/>
              <a:t> </a:t>
            </a:r>
            <a:r>
              <a:rPr lang="en-GB" sz="6600" b="1" i="1" dirty="0" err="1"/>
              <a:t>voakolo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/>
              <a:t>   No </a:t>
            </a:r>
            <a:r>
              <a:rPr lang="en-GB" sz="6600" b="1" i="1" dirty="0" err="1"/>
              <a:t>indro</a:t>
            </a:r>
            <a:r>
              <a:rPr lang="en-GB" sz="6600" b="1" i="1" dirty="0"/>
              <a:t> </a:t>
            </a:r>
            <a:r>
              <a:rPr lang="en-GB" sz="6600" b="1" i="1" dirty="0" err="1"/>
              <a:t>irahan’i</a:t>
            </a:r>
            <a:r>
              <a:rPr lang="en-GB" sz="6600" b="1" i="1" dirty="0"/>
              <a:t> </a:t>
            </a:r>
            <a:r>
              <a:rPr lang="en-GB" sz="6600" b="1" i="1" dirty="0" err="1"/>
              <a:t>Jesoa</a:t>
            </a:r>
            <a:r>
              <a:rPr lang="en-GB" sz="6600" b="1" i="1" dirty="0"/>
              <a:t>.</a:t>
            </a:r>
            <a:endParaRPr lang="fr-FR" sz="6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GB" sz="4400" b="1" dirty="0" smtClean="0">
                <a:solidFill>
                  <a:schemeClr val="tx1"/>
                </a:solidFill>
              </a:rPr>
              <a:t> </a:t>
            </a:r>
            <a:r>
              <a:rPr lang="en-GB" sz="8000" b="1" dirty="0" err="1">
                <a:solidFill>
                  <a:schemeClr val="tx1"/>
                </a:solidFill>
              </a:rPr>
              <a:t>Ry</a:t>
            </a:r>
            <a:r>
              <a:rPr lang="en-GB" sz="8000" b="1" dirty="0">
                <a:solidFill>
                  <a:schemeClr val="tx1"/>
                </a:solidFill>
              </a:rPr>
              <a:t> </a:t>
            </a:r>
            <a:r>
              <a:rPr lang="en-GB" sz="8000" b="1" dirty="0" err="1">
                <a:solidFill>
                  <a:schemeClr val="tx1"/>
                </a:solidFill>
              </a:rPr>
              <a:t>tanora</a:t>
            </a:r>
            <a:r>
              <a:rPr lang="en-GB" sz="8000" b="1" dirty="0">
                <a:solidFill>
                  <a:schemeClr val="tx1"/>
                </a:solidFill>
              </a:rPr>
              <a:t> ô ! </a:t>
            </a:r>
            <a:r>
              <a:rPr lang="en-GB" sz="8000" b="1" dirty="0" err="1">
                <a:solidFill>
                  <a:schemeClr val="tx1"/>
                </a:solidFill>
              </a:rPr>
              <a:t>avia</a:t>
            </a:r>
            <a:r>
              <a:rPr lang="en-GB" sz="8000" b="1" dirty="0">
                <a:solidFill>
                  <a:schemeClr val="tx1"/>
                </a:solidFill>
              </a:rPr>
              <a:t> !</a:t>
            </a:r>
            <a:endParaRPr lang="fr-FR" sz="8000" b="1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     </a:t>
            </a:r>
            <a:r>
              <a:rPr lang="en-GB" sz="8000" b="1" dirty="0" err="1">
                <a:solidFill>
                  <a:schemeClr val="tx1"/>
                </a:solidFill>
              </a:rPr>
              <a:t>Mitsangàna</a:t>
            </a:r>
            <a:r>
              <a:rPr lang="en-GB" sz="8000" b="1" dirty="0">
                <a:solidFill>
                  <a:schemeClr val="tx1"/>
                </a:solidFill>
              </a:rPr>
              <a:t>, </a:t>
            </a:r>
            <a:r>
              <a:rPr lang="en-GB" sz="8000" b="1" dirty="0" err="1">
                <a:solidFill>
                  <a:schemeClr val="tx1"/>
                </a:solidFill>
              </a:rPr>
              <a:t>mitoria</a:t>
            </a:r>
            <a:endParaRPr lang="fr-FR" sz="8000" b="1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     </a:t>
            </a:r>
            <a:r>
              <a:rPr lang="en-GB" sz="8000" b="1" dirty="0" err="1">
                <a:solidFill>
                  <a:schemeClr val="tx1"/>
                </a:solidFill>
              </a:rPr>
              <a:t>Ambarao</a:t>
            </a:r>
            <a:r>
              <a:rPr lang="en-GB" sz="8000" b="1" dirty="0">
                <a:solidFill>
                  <a:schemeClr val="tx1"/>
                </a:solidFill>
              </a:rPr>
              <a:t> ‘lay </a:t>
            </a:r>
            <a:r>
              <a:rPr lang="en-GB" sz="8000" b="1" dirty="0" err="1" smtClean="0">
                <a:solidFill>
                  <a:schemeClr val="tx1"/>
                </a:solidFill>
              </a:rPr>
              <a:t>famonjena</a:t>
            </a:r>
            <a:r>
              <a:rPr lang="en-GB" sz="8000" b="1" dirty="0" smtClean="0">
                <a:solidFill>
                  <a:schemeClr val="tx1"/>
                </a:solidFill>
              </a:rPr>
              <a:t>  </a:t>
            </a:r>
            <a:r>
              <a:rPr lang="en-GB" sz="8000" b="1" dirty="0" err="1" smtClean="0">
                <a:solidFill>
                  <a:schemeClr val="tx1"/>
                </a:solidFill>
              </a:rPr>
              <a:t>Ka</a:t>
            </a:r>
            <a:r>
              <a:rPr lang="en-GB" sz="8000" b="1" dirty="0" smtClean="0">
                <a:solidFill>
                  <a:schemeClr val="tx1"/>
                </a:solidFill>
              </a:rPr>
              <a:t> </a:t>
            </a:r>
            <a:r>
              <a:rPr lang="en-GB" sz="8000" b="1" dirty="0" err="1">
                <a:solidFill>
                  <a:schemeClr val="tx1"/>
                </a:solidFill>
              </a:rPr>
              <a:t>sahia</a:t>
            </a:r>
            <a:endParaRPr lang="fr-FR" sz="8000" b="1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     </a:t>
            </a:r>
            <a:r>
              <a:rPr lang="en-GB" sz="8000" b="1" dirty="0" err="1">
                <a:solidFill>
                  <a:schemeClr val="tx1"/>
                </a:solidFill>
              </a:rPr>
              <a:t>Avia</a:t>
            </a:r>
            <a:r>
              <a:rPr lang="en-GB" sz="8000" b="1" dirty="0">
                <a:solidFill>
                  <a:schemeClr val="tx1"/>
                </a:solidFill>
              </a:rPr>
              <a:t>, </a:t>
            </a:r>
            <a:r>
              <a:rPr lang="en-GB" sz="8000" b="1" dirty="0" err="1">
                <a:solidFill>
                  <a:schemeClr val="tx1"/>
                </a:solidFill>
              </a:rPr>
              <a:t>avia</a:t>
            </a:r>
            <a:r>
              <a:rPr lang="en-GB" sz="8000" b="1" dirty="0">
                <a:solidFill>
                  <a:schemeClr val="tx1"/>
                </a:solidFill>
              </a:rPr>
              <a:t>, </a:t>
            </a:r>
            <a:r>
              <a:rPr lang="en-GB" sz="8000" b="1" dirty="0" err="1">
                <a:solidFill>
                  <a:schemeClr val="tx1"/>
                </a:solidFill>
              </a:rPr>
              <a:t>torio</a:t>
            </a:r>
            <a:r>
              <a:rPr lang="en-GB" sz="8000" b="1" dirty="0">
                <a:solidFill>
                  <a:schemeClr val="tx1"/>
                </a:solidFill>
              </a:rPr>
              <a:t> Kristy.</a:t>
            </a:r>
            <a:endParaRPr lang="fr-FR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GB" sz="4400" b="1" dirty="0" smtClean="0">
                <a:solidFill>
                  <a:schemeClr val="tx1"/>
                </a:solidFill>
              </a:rPr>
              <a:t> </a:t>
            </a:r>
            <a:r>
              <a:rPr lang="en-GB" sz="8000" b="1" dirty="0" err="1">
                <a:solidFill>
                  <a:schemeClr val="tx1"/>
                </a:solidFill>
              </a:rPr>
              <a:t>Ry</a:t>
            </a:r>
            <a:r>
              <a:rPr lang="en-GB" sz="8000" b="1" dirty="0">
                <a:solidFill>
                  <a:schemeClr val="tx1"/>
                </a:solidFill>
              </a:rPr>
              <a:t> </a:t>
            </a:r>
            <a:r>
              <a:rPr lang="en-GB" sz="8000" b="1" dirty="0" err="1">
                <a:solidFill>
                  <a:schemeClr val="tx1"/>
                </a:solidFill>
              </a:rPr>
              <a:t>tanora</a:t>
            </a:r>
            <a:r>
              <a:rPr lang="en-GB" sz="8000" b="1" dirty="0">
                <a:solidFill>
                  <a:schemeClr val="tx1"/>
                </a:solidFill>
              </a:rPr>
              <a:t> ô ! </a:t>
            </a:r>
            <a:r>
              <a:rPr lang="en-GB" sz="8000" b="1" dirty="0" err="1">
                <a:solidFill>
                  <a:schemeClr val="tx1"/>
                </a:solidFill>
              </a:rPr>
              <a:t>avia</a:t>
            </a:r>
            <a:r>
              <a:rPr lang="en-GB" sz="8000" b="1" dirty="0">
                <a:solidFill>
                  <a:schemeClr val="tx1"/>
                </a:solidFill>
              </a:rPr>
              <a:t> !</a:t>
            </a:r>
            <a:endParaRPr lang="fr-FR" sz="8000" b="1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     </a:t>
            </a:r>
            <a:r>
              <a:rPr lang="en-GB" sz="8000" b="1" dirty="0" err="1">
                <a:solidFill>
                  <a:schemeClr val="tx1"/>
                </a:solidFill>
              </a:rPr>
              <a:t>Mitsangàna</a:t>
            </a:r>
            <a:r>
              <a:rPr lang="en-GB" sz="8000" b="1" dirty="0">
                <a:solidFill>
                  <a:schemeClr val="tx1"/>
                </a:solidFill>
              </a:rPr>
              <a:t>, </a:t>
            </a:r>
            <a:r>
              <a:rPr lang="en-GB" sz="8000" b="1" dirty="0" err="1">
                <a:solidFill>
                  <a:schemeClr val="tx1"/>
                </a:solidFill>
              </a:rPr>
              <a:t>mitoria</a:t>
            </a:r>
            <a:endParaRPr lang="fr-FR" sz="8000" b="1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     </a:t>
            </a:r>
            <a:r>
              <a:rPr lang="en-GB" sz="8000" b="1" dirty="0" err="1">
                <a:solidFill>
                  <a:schemeClr val="tx1"/>
                </a:solidFill>
              </a:rPr>
              <a:t>Ambarao</a:t>
            </a:r>
            <a:r>
              <a:rPr lang="en-GB" sz="8000" b="1" dirty="0">
                <a:solidFill>
                  <a:schemeClr val="tx1"/>
                </a:solidFill>
              </a:rPr>
              <a:t> ‘lay </a:t>
            </a:r>
            <a:r>
              <a:rPr lang="en-GB" sz="8000" b="1" dirty="0" err="1" smtClean="0">
                <a:solidFill>
                  <a:schemeClr val="tx1"/>
                </a:solidFill>
              </a:rPr>
              <a:t>famonjena</a:t>
            </a:r>
            <a:r>
              <a:rPr lang="en-GB" sz="8000" b="1" dirty="0" smtClean="0">
                <a:solidFill>
                  <a:schemeClr val="tx1"/>
                </a:solidFill>
              </a:rPr>
              <a:t>  </a:t>
            </a:r>
            <a:r>
              <a:rPr lang="en-GB" sz="8000" b="1" dirty="0" err="1" smtClean="0">
                <a:solidFill>
                  <a:schemeClr val="tx1"/>
                </a:solidFill>
              </a:rPr>
              <a:t>Ka</a:t>
            </a:r>
            <a:r>
              <a:rPr lang="en-GB" sz="8000" b="1" dirty="0" smtClean="0">
                <a:solidFill>
                  <a:schemeClr val="tx1"/>
                </a:solidFill>
              </a:rPr>
              <a:t> </a:t>
            </a:r>
            <a:r>
              <a:rPr lang="en-GB" sz="8000" b="1" dirty="0" err="1">
                <a:solidFill>
                  <a:schemeClr val="tx1"/>
                </a:solidFill>
              </a:rPr>
              <a:t>sahia</a:t>
            </a:r>
            <a:endParaRPr lang="fr-FR" sz="8000" b="1" dirty="0">
              <a:solidFill>
                <a:schemeClr val="tx1"/>
              </a:solidFill>
            </a:endParaRPr>
          </a:p>
          <a:p>
            <a:r>
              <a:rPr lang="en-GB" sz="8000" b="1" dirty="0">
                <a:solidFill>
                  <a:schemeClr val="tx1"/>
                </a:solidFill>
              </a:rPr>
              <a:t>     </a:t>
            </a:r>
            <a:r>
              <a:rPr lang="en-GB" sz="8000" b="1" dirty="0" err="1">
                <a:solidFill>
                  <a:schemeClr val="tx1"/>
                </a:solidFill>
              </a:rPr>
              <a:t>Avia</a:t>
            </a:r>
            <a:r>
              <a:rPr lang="en-GB" sz="8000" b="1" dirty="0">
                <a:solidFill>
                  <a:schemeClr val="tx1"/>
                </a:solidFill>
              </a:rPr>
              <a:t>, </a:t>
            </a:r>
            <a:r>
              <a:rPr lang="en-GB" sz="8000" b="1" dirty="0" err="1">
                <a:solidFill>
                  <a:schemeClr val="tx1"/>
                </a:solidFill>
              </a:rPr>
              <a:t>avia</a:t>
            </a:r>
            <a:r>
              <a:rPr lang="en-GB" sz="8000" b="1" dirty="0">
                <a:solidFill>
                  <a:schemeClr val="tx1"/>
                </a:solidFill>
              </a:rPr>
              <a:t>, </a:t>
            </a:r>
            <a:r>
              <a:rPr lang="en-GB" sz="8000" b="1" dirty="0" err="1">
                <a:solidFill>
                  <a:schemeClr val="tx1"/>
                </a:solidFill>
              </a:rPr>
              <a:t>torio</a:t>
            </a:r>
            <a:r>
              <a:rPr lang="en-GB" sz="8000" b="1" dirty="0">
                <a:solidFill>
                  <a:schemeClr val="tx1"/>
                </a:solidFill>
              </a:rPr>
              <a:t> Kristy.</a:t>
            </a:r>
            <a:endParaRPr lang="fr-FR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3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GB" sz="6600" b="1" i="1" dirty="0"/>
              <a:t>3 </a:t>
            </a:r>
            <a:r>
              <a:rPr lang="en-GB" sz="6600" b="1" i="1" dirty="0" err="1"/>
              <a:t>Ny</a:t>
            </a:r>
            <a:r>
              <a:rPr lang="en-GB" sz="6600" b="1" i="1" dirty="0"/>
              <a:t> </a:t>
            </a:r>
            <a:r>
              <a:rPr lang="en-GB" sz="6600" b="1" i="1" dirty="0" err="1"/>
              <a:t>herin’ny</a:t>
            </a:r>
            <a:r>
              <a:rPr lang="en-GB" sz="6600" b="1" i="1" dirty="0"/>
              <a:t> </a:t>
            </a:r>
            <a:r>
              <a:rPr lang="en-GB" sz="6600" b="1" i="1" dirty="0" err="1"/>
              <a:t>fanahy</a:t>
            </a:r>
            <a:r>
              <a:rPr lang="fr-FR" sz="6600" b="1" i="1" dirty="0"/>
              <a:t> </a:t>
            </a:r>
            <a:r>
              <a:rPr lang="en-GB" sz="6600" b="1" i="1" dirty="0"/>
              <a:t>no </a:t>
            </a:r>
            <a:r>
              <a:rPr lang="en-GB" sz="6600" b="1" i="1" dirty="0" err="1"/>
              <a:t>momba</a:t>
            </a:r>
            <a:r>
              <a:rPr lang="en-GB" sz="6600" b="1" i="1" dirty="0"/>
              <a:t> </a:t>
            </a:r>
            <a:r>
              <a:rPr lang="en-GB" sz="6600" b="1" i="1" dirty="0" err="1"/>
              <a:t>antsika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 err="1"/>
              <a:t>Hahatomombana</a:t>
            </a:r>
            <a:r>
              <a:rPr lang="en-GB" sz="6600" b="1" i="1" dirty="0"/>
              <a:t> </a:t>
            </a:r>
            <a:r>
              <a:rPr lang="en-GB" sz="6600" b="1" i="1" dirty="0" err="1"/>
              <a:t>ny</a:t>
            </a:r>
            <a:r>
              <a:rPr lang="en-GB" sz="6600" b="1" i="1" dirty="0"/>
              <a:t> </a:t>
            </a:r>
            <a:r>
              <a:rPr lang="en-GB" sz="6600" b="1" i="1" dirty="0" err="1"/>
              <a:t>dia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 err="1"/>
              <a:t>Andeha</a:t>
            </a:r>
            <a:r>
              <a:rPr lang="en-GB" sz="6600" b="1" i="1" dirty="0"/>
              <a:t> </a:t>
            </a:r>
            <a:r>
              <a:rPr lang="en-GB" sz="6600" b="1" i="1" dirty="0" err="1"/>
              <a:t>amin’ny</a:t>
            </a:r>
            <a:r>
              <a:rPr lang="en-GB" sz="6600" b="1" i="1" dirty="0"/>
              <a:t> </a:t>
            </a:r>
            <a:r>
              <a:rPr lang="en-GB" sz="6600" b="1" i="1" dirty="0" err="1"/>
              <a:t>endrika</a:t>
            </a:r>
            <a:r>
              <a:rPr lang="fr-FR" sz="6600" b="1" i="1" dirty="0"/>
              <a:t> </a:t>
            </a:r>
            <a:r>
              <a:rPr lang="en-GB" sz="6600" b="1" i="1" dirty="0" err="1"/>
              <a:t>sariaka</a:t>
            </a:r>
            <a:r>
              <a:rPr lang="fr-FR" sz="6600" b="1" i="1" dirty="0"/>
              <a:t/>
            </a:r>
            <a:br>
              <a:rPr lang="fr-FR" sz="6600" b="1" i="1" dirty="0"/>
            </a:br>
            <a:r>
              <a:rPr lang="en-GB" sz="6600" b="1" i="1" dirty="0"/>
              <a:t>No </a:t>
            </a:r>
            <a:r>
              <a:rPr lang="en-GB" sz="6600" b="1" i="1" dirty="0" err="1"/>
              <a:t>hitoriana</a:t>
            </a:r>
            <a:r>
              <a:rPr lang="en-GB" sz="6600" b="1" i="1" dirty="0"/>
              <a:t> </a:t>
            </a:r>
            <a:r>
              <a:rPr lang="en-GB" sz="6600" b="1" i="1" dirty="0" err="1"/>
              <a:t>an’i</a:t>
            </a:r>
            <a:r>
              <a:rPr lang="en-GB" sz="6600" b="1" i="1" dirty="0"/>
              <a:t> Kristy.</a:t>
            </a:r>
            <a:endParaRPr lang="fr-FR" sz="6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183</Words>
  <Application>Microsoft Office PowerPoint</Application>
  <PresentationFormat>Grand écran</PresentationFormat>
  <Paragraphs>29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Apache</vt:lpstr>
      <vt:lpstr>AR BLANCA</vt:lpstr>
      <vt:lpstr>Arial</vt:lpstr>
      <vt:lpstr>Calibri</vt:lpstr>
      <vt:lpstr>Thème Office</vt:lpstr>
      <vt:lpstr>FF 52</vt:lpstr>
      <vt:lpstr>Présentation PowerPoint</vt:lpstr>
      <vt:lpstr>1 Fa vory amintsika izao ny hery Ka mendrika hanaovan-tsoa Meteza ka ampio ‘reo mbola very Ho mpino toa antsika koa.</vt:lpstr>
      <vt:lpstr>Présentation PowerPoint</vt:lpstr>
      <vt:lpstr>Présentation PowerPoint</vt:lpstr>
      <vt:lpstr>2 Anio miandry antsika ny tontolo    Hitondra hazavana soa    Isika izay voataiza sy voakolo    No indro irahan’i Jesoa.</vt:lpstr>
      <vt:lpstr>Présentation PowerPoint</vt:lpstr>
      <vt:lpstr>Présentation PowerPoint</vt:lpstr>
      <vt:lpstr>3 Ny herin’ny fanahy no momba antsika Hahatomombana ny dia Andeha amin’ny endrika sariaka No hitoriana an’i Kristy.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52</dc:title>
  <dc:creator>RAMOD</dc:creator>
  <cp:lastModifiedBy>Solofo</cp:lastModifiedBy>
  <cp:revision>5</cp:revision>
  <dcterms:created xsi:type="dcterms:W3CDTF">2013-12-20T17:16:11Z</dcterms:created>
  <dcterms:modified xsi:type="dcterms:W3CDTF">2014-09-07T18:19:44Z</dcterms:modified>
</cp:coreProperties>
</file>