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3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1359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18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06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2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33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5694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3244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4986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8746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633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1621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9F9DDC-1BAB-4D38-9E5E-AA489B012465}" type="datetimeFigureOut">
              <a:rPr lang="fr-FR" smtClean="0"/>
              <a:t>21/12/2014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35993-FC81-4689-86D6-576CA842F5D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31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564323"/>
            <a:ext cx="9144000" cy="2387600"/>
          </a:xfrm>
        </p:spPr>
        <p:txBody>
          <a:bodyPr>
            <a:noAutofit/>
          </a:bodyPr>
          <a:lstStyle/>
          <a:p>
            <a:r>
              <a:rPr lang="fr-FR" sz="23900" dirty="0" smtClean="0">
                <a:latin typeface="Gill Sans MT Condensed" panose="020B0506020104020203" pitchFamily="34" charset="0"/>
              </a:rPr>
              <a:t>FF 53</a:t>
            </a:r>
            <a:endParaRPr lang="fr-FR" sz="23900" dirty="0">
              <a:latin typeface="Gill Sans MT Condensed" panose="020B0506020104020203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4318318"/>
            <a:ext cx="12192000" cy="1655762"/>
          </a:xfrm>
        </p:spPr>
        <p:txBody>
          <a:bodyPr>
            <a:normAutofit/>
          </a:bodyPr>
          <a:lstStyle/>
          <a:p>
            <a:r>
              <a:rPr lang="fr-FR" sz="7200" b="1" i="1" dirty="0" smtClean="0">
                <a:latin typeface="Gill Sans MT Condensed" panose="020B0506020104020203" pitchFamily="34" charset="0"/>
              </a:rPr>
              <a:t>HAVAOZIKO ‘LAY VOADY</a:t>
            </a:r>
            <a:endParaRPr lang="fr-FR" sz="7200" b="1" i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073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705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1.Tsy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ho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toy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izao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,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Jesoa,ity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mpanomponao</a:t>
            </a:r>
            <a:endParaRPr lang="fr-FR" sz="7200" dirty="0" smtClean="0">
              <a:latin typeface="Gill Sans MT Condensed" panose="020B0506020104020203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Raha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toa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tsy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tao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tokoa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ny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fahasoavanao</a:t>
            </a:r>
            <a:endParaRPr lang="fr-FR" sz="7200" dirty="0">
              <a:latin typeface="Gill Sans MT Condensed" panose="020B0506020104020203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Zay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nanohana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‘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lay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hery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kely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tao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am-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poko</a:t>
            </a:r>
            <a:endParaRPr lang="fr-FR" sz="7200" dirty="0" smtClean="0">
              <a:latin typeface="Gill Sans MT Condensed" panose="020B0506020104020203" pitchFamily="34" charset="0"/>
              <a:cs typeface="Aparajita" panose="020B0604020202020204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Nahazoako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  <a:cs typeface="Aparajita" panose="020B0604020202020204" pitchFamily="34" charset="0"/>
              </a:rPr>
              <a:t>mba</a:t>
            </a:r>
            <a:r>
              <a:rPr lang="en-GB" sz="7200" dirty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nanao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asam-panompoako</a:t>
            </a:r>
            <a:r>
              <a:rPr lang="en-GB" sz="7200" dirty="0" smtClean="0">
                <a:latin typeface="Gill Sans MT Condensed" panose="020B0506020104020203" pitchFamily="34" charset="0"/>
                <a:cs typeface="Aparajita" panose="020B0604020202020204" pitchFamily="34" charset="0"/>
              </a:rPr>
              <a:t>.</a:t>
            </a:r>
            <a:endParaRPr lang="fr-FR" sz="8000" dirty="0">
              <a:latin typeface="Gill Sans MT Condensed" panose="020B0506020104020203" pitchFamily="34" charset="0"/>
              <a:cs typeface="Aparajit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1801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Gill Sans MT Condensed" panose="020B0506020104020203" pitchFamily="34" charset="0"/>
              </a:rPr>
              <a:t>Indro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havaoziko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, </a:t>
            </a:r>
            <a:r>
              <a:rPr lang="en-GB" sz="7200" b="1" dirty="0" err="1">
                <a:latin typeface="Gill Sans MT Condensed" panose="020B0506020104020203" pitchFamily="34" charset="0"/>
              </a:rPr>
              <a:t>ry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Jesoa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‘Lay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voady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miorin’ao</a:t>
            </a:r>
            <a:r>
              <a:rPr lang="en-GB" sz="7200" b="1" dirty="0">
                <a:latin typeface="Gill Sans MT Condensed" panose="020B0506020104020203" pitchFamily="34" charset="0"/>
              </a:rPr>
              <a:t> am-</a:t>
            </a:r>
            <a:r>
              <a:rPr lang="en-GB" sz="7200" b="1" dirty="0" err="1">
                <a:latin typeface="Gill Sans MT Condensed" panose="020B0506020104020203" pitchFamily="34" charset="0"/>
              </a:rPr>
              <a:t>po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Ny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ivelomako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</a:t>
            </a:r>
            <a:r>
              <a:rPr lang="en-GB" sz="7200" b="1" dirty="0" err="1">
                <a:latin typeface="Gill Sans MT Condensed" panose="020B0506020104020203" pitchFamily="34" charset="0"/>
              </a:rPr>
              <a:t>Zay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omenao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iainako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>
                <a:latin typeface="Gill Sans MT Condensed" panose="020B0506020104020203" pitchFamily="34" charset="0"/>
              </a:rPr>
              <a:t>     </a:t>
            </a:r>
            <a:r>
              <a:rPr lang="en-GB" sz="7200" b="1" dirty="0" err="1">
                <a:latin typeface="Gill Sans MT Condensed" panose="020B0506020104020203" pitchFamily="34" charset="0"/>
              </a:rPr>
              <a:t>Dia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atokako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sy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mbola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hitoriako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Ilay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fitiavanao</a:t>
            </a:r>
            <a:r>
              <a:rPr lang="en-GB" sz="7200" b="1" dirty="0">
                <a:latin typeface="Gill Sans MT Condensed" panose="020B0506020104020203" pitchFamily="34" charset="0"/>
              </a:rPr>
              <a:t> !</a:t>
            </a:r>
            <a:endParaRPr lang="fr-FR" sz="72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053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18160"/>
            <a:ext cx="1217676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Gill Sans MT Condensed" panose="020B0506020104020203" pitchFamily="34" charset="0"/>
              </a:rPr>
              <a:t>2.Ny </a:t>
            </a:r>
            <a:r>
              <a:rPr lang="en-GB" sz="7200" dirty="0" err="1">
                <a:latin typeface="Gill Sans MT Condensed" panose="020B0506020104020203" pitchFamily="34" charset="0"/>
              </a:rPr>
              <a:t>asa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izay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natao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Jesoa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Dia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tsapako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ao</a:t>
            </a:r>
            <a:r>
              <a:rPr lang="en-GB" sz="7200" dirty="0">
                <a:latin typeface="Gill Sans MT Condensed" panose="020B0506020104020203" pitchFamily="34" charset="0"/>
              </a:rPr>
              <a:t> am-</a:t>
            </a:r>
            <a:r>
              <a:rPr lang="en-GB" sz="7200" dirty="0" err="1">
                <a:latin typeface="Gill Sans MT Condensed" panose="020B0506020104020203" pitchFamily="34" charset="0"/>
              </a:rPr>
              <a:t>po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Fa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tsy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dia</a:t>
            </a:r>
            <a:r>
              <a:rPr lang="en-GB" sz="7200" dirty="0">
                <a:latin typeface="Gill Sans MT Condensed" panose="020B0506020104020203" pitchFamily="34" charset="0"/>
              </a:rPr>
              <a:t> toy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inona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sy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bitika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tokoa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Nefa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na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izany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aza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dia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inoako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koa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Fa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>
                <a:latin typeface="Gill Sans MT Condensed" panose="020B0506020104020203" pitchFamily="34" charset="0"/>
              </a:rPr>
              <a:t>‘</a:t>
            </a:r>
            <a:r>
              <a:rPr lang="en-GB" sz="7200" dirty="0" err="1">
                <a:latin typeface="Gill Sans MT Condensed" panose="020B0506020104020203" pitchFamily="34" charset="0"/>
              </a:rPr>
              <a:t>zay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kely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vitako</a:t>
            </a:r>
            <a:r>
              <a:rPr lang="en-GB" sz="7200" dirty="0" smtClean="0">
                <a:latin typeface="Gill Sans MT Condensed" panose="020B0506020104020203" pitchFamily="34" charset="0"/>
              </a:rPr>
              <a:t>: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hitera-boka-tsoa</a:t>
            </a:r>
            <a:r>
              <a:rPr lang="en-GB" sz="7200" dirty="0">
                <a:latin typeface="Gill Sans MT Condensed" panose="020B0506020104020203" pitchFamily="34" charset="0"/>
              </a:rPr>
              <a:t>.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r>
              <a:rPr lang="en-GB" dirty="0"/>
              <a:t> 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0802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Gill Sans MT Condensed" panose="020B0506020104020203" pitchFamily="34" charset="0"/>
              </a:rPr>
              <a:t>Indro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havaoziko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, </a:t>
            </a:r>
            <a:r>
              <a:rPr lang="en-GB" sz="7200" b="1" dirty="0" err="1">
                <a:latin typeface="Gill Sans MT Condensed" panose="020B0506020104020203" pitchFamily="34" charset="0"/>
              </a:rPr>
              <a:t>ry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Jesoa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‘Lay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voady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miorin’ao</a:t>
            </a:r>
            <a:r>
              <a:rPr lang="en-GB" sz="7200" b="1" dirty="0">
                <a:latin typeface="Gill Sans MT Condensed" panose="020B0506020104020203" pitchFamily="34" charset="0"/>
              </a:rPr>
              <a:t> am-</a:t>
            </a:r>
            <a:r>
              <a:rPr lang="en-GB" sz="7200" b="1" dirty="0" err="1">
                <a:latin typeface="Gill Sans MT Condensed" panose="020B0506020104020203" pitchFamily="34" charset="0"/>
              </a:rPr>
              <a:t>po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Ny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ivelomako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</a:t>
            </a:r>
            <a:r>
              <a:rPr lang="en-GB" sz="7200" b="1" dirty="0" err="1">
                <a:latin typeface="Gill Sans MT Condensed" panose="020B0506020104020203" pitchFamily="34" charset="0"/>
              </a:rPr>
              <a:t>Zay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omenao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iainako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>
                <a:latin typeface="Gill Sans MT Condensed" panose="020B0506020104020203" pitchFamily="34" charset="0"/>
              </a:rPr>
              <a:t>     </a:t>
            </a:r>
            <a:r>
              <a:rPr lang="en-GB" sz="7200" b="1" dirty="0" err="1">
                <a:latin typeface="Gill Sans MT Condensed" panose="020B0506020104020203" pitchFamily="34" charset="0"/>
              </a:rPr>
              <a:t>Dia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atokako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sy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mbola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hitoriako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Ilay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fitiavanao</a:t>
            </a:r>
            <a:r>
              <a:rPr lang="en-GB" sz="7200" b="1" dirty="0">
                <a:latin typeface="Gill Sans MT Condensed" panose="020B0506020104020203" pitchFamily="34" charset="0"/>
              </a:rPr>
              <a:t> !</a:t>
            </a:r>
            <a:endParaRPr lang="fr-FR" sz="72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433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082040"/>
            <a:ext cx="12192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dirty="0" smtClean="0">
                <a:latin typeface="Gill Sans MT Condensed" panose="020B0506020104020203" pitchFamily="34" charset="0"/>
              </a:rPr>
              <a:t>3.Na </a:t>
            </a:r>
            <a:r>
              <a:rPr lang="en-GB" sz="7200" dirty="0" err="1">
                <a:latin typeface="Gill Sans MT Condensed" panose="020B0506020104020203" pitchFamily="34" charset="0"/>
              </a:rPr>
              <a:t>ho</a:t>
            </a:r>
            <a:r>
              <a:rPr lang="en-GB" sz="7200" dirty="0">
                <a:latin typeface="Gill Sans MT Condensed" panose="020B0506020104020203" pitchFamily="34" charset="0"/>
              </a:rPr>
              <a:t> lava </a:t>
            </a:r>
            <a:r>
              <a:rPr lang="en-GB" sz="7200" dirty="0" err="1">
                <a:latin typeface="Gill Sans MT Condensed" panose="020B0506020104020203" pitchFamily="34" charset="0"/>
              </a:rPr>
              <a:t>na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ho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fohy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ny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androko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ety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Zaho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dia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irakao</a:t>
            </a:r>
            <a:r>
              <a:rPr lang="en-GB" sz="7200" dirty="0" smtClean="0">
                <a:latin typeface="Gill Sans MT Condensed" panose="020B0506020104020203" pitchFamily="34" charset="0"/>
              </a:rPr>
              <a:t>,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ry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Jesoa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Tompo</a:t>
            </a:r>
            <a:r>
              <a:rPr lang="en-GB" sz="7200" dirty="0">
                <a:latin typeface="Gill Sans MT Condensed" panose="020B0506020104020203" pitchFamily="34" charset="0"/>
              </a:rPr>
              <a:t> be </a:t>
            </a:r>
            <a:r>
              <a:rPr lang="en-GB" sz="7200" dirty="0" err="1">
                <a:latin typeface="Gill Sans MT Condensed" panose="020B0506020104020203" pitchFamily="34" charset="0"/>
              </a:rPr>
              <a:t>fitia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Ka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ilay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fitiavanao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miorim-paka</a:t>
            </a:r>
            <a:r>
              <a:rPr lang="en-GB" sz="7200" dirty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anaty</a:t>
            </a:r>
            <a:endParaRPr lang="fr-FR" sz="7200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dirty="0" err="1" smtClean="0">
                <a:latin typeface="Gill Sans MT Condensed" panose="020B0506020104020203" pitchFamily="34" charset="0"/>
              </a:rPr>
              <a:t>Ho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hanafy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 smtClean="0">
                <a:latin typeface="Gill Sans MT Condensed" panose="020B0506020104020203" pitchFamily="34" charset="0"/>
              </a:rPr>
              <a:t>herim-pitokiana</a:t>
            </a:r>
            <a:r>
              <a:rPr lang="en-GB" sz="7200" dirty="0" smtClean="0">
                <a:latin typeface="Gill Sans MT Condensed" panose="020B0506020104020203" pitchFamily="34" charset="0"/>
              </a:rPr>
              <a:t> </a:t>
            </a:r>
            <a:r>
              <a:rPr lang="en-GB" sz="7200" dirty="0" err="1">
                <a:latin typeface="Gill Sans MT Condensed" panose="020B0506020104020203" pitchFamily="34" charset="0"/>
              </a:rPr>
              <a:t>mandra-maty</a:t>
            </a:r>
            <a:r>
              <a:rPr lang="en-GB" sz="7200" dirty="0">
                <a:latin typeface="Gill Sans MT Condensed" panose="020B0506020104020203" pitchFamily="34" charset="0"/>
              </a:rPr>
              <a:t>.</a:t>
            </a:r>
            <a:endParaRPr lang="fr-FR" sz="7200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438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17693"/>
            <a:ext cx="121920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 err="1">
                <a:latin typeface="Gill Sans MT Condensed" panose="020B0506020104020203" pitchFamily="34" charset="0"/>
              </a:rPr>
              <a:t>Indro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havaoziko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, </a:t>
            </a:r>
            <a:r>
              <a:rPr lang="en-GB" sz="7200" b="1" dirty="0" err="1">
                <a:latin typeface="Gill Sans MT Condensed" panose="020B0506020104020203" pitchFamily="34" charset="0"/>
              </a:rPr>
              <a:t>ry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Jesoa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‘Lay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voady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miorin’ao</a:t>
            </a:r>
            <a:r>
              <a:rPr lang="en-GB" sz="7200" b="1" dirty="0">
                <a:latin typeface="Gill Sans MT Condensed" panose="020B0506020104020203" pitchFamily="34" charset="0"/>
              </a:rPr>
              <a:t> am-</a:t>
            </a:r>
            <a:r>
              <a:rPr lang="en-GB" sz="7200" b="1" dirty="0" err="1">
                <a:latin typeface="Gill Sans MT Condensed" panose="020B0506020104020203" pitchFamily="34" charset="0"/>
              </a:rPr>
              <a:t>po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Ny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andro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ivelomako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</a:p>
          <a:p>
            <a:pPr algn="ctr"/>
            <a:r>
              <a:rPr lang="en-GB" sz="7200" b="1" dirty="0" smtClean="0">
                <a:latin typeface="Gill Sans MT Condensed" panose="020B0506020104020203" pitchFamily="34" charset="0"/>
              </a:rPr>
              <a:t>‘</a:t>
            </a:r>
            <a:r>
              <a:rPr lang="en-GB" sz="7200" b="1" dirty="0" err="1">
                <a:latin typeface="Gill Sans MT Condensed" panose="020B0506020104020203" pitchFamily="34" charset="0"/>
              </a:rPr>
              <a:t>Zay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omenao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iainako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>
                <a:latin typeface="Gill Sans MT Condensed" panose="020B0506020104020203" pitchFamily="34" charset="0"/>
              </a:rPr>
              <a:t>     </a:t>
            </a:r>
            <a:r>
              <a:rPr lang="en-GB" sz="7200" b="1" dirty="0" err="1">
                <a:latin typeface="Gill Sans MT Condensed" panose="020B0506020104020203" pitchFamily="34" charset="0"/>
              </a:rPr>
              <a:t>Dia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atokako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sy</a:t>
            </a:r>
            <a:r>
              <a:rPr lang="en-GB" sz="7200" b="1" dirty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 smtClean="0">
                <a:latin typeface="Gill Sans MT Condensed" panose="020B0506020104020203" pitchFamily="34" charset="0"/>
              </a:rPr>
              <a:t>mbola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hitoriako</a:t>
            </a:r>
            <a:endParaRPr lang="fr-FR" sz="7200" b="1" dirty="0">
              <a:latin typeface="Gill Sans MT Condensed" panose="020B0506020104020203" pitchFamily="34" charset="0"/>
            </a:endParaRPr>
          </a:p>
          <a:p>
            <a:pPr algn="ctr"/>
            <a:r>
              <a:rPr lang="en-GB" sz="7200" b="1" dirty="0" err="1" smtClean="0">
                <a:latin typeface="Gill Sans MT Condensed" panose="020B0506020104020203" pitchFamily="34" charset="0"/>
              </a:rPr>
              <a:t>Ilay</a:t>
            </a:r>
            <a:r>
              <a:rPr lang="en-GB" sz="7200" b="1" dirty="0" smtClean="0">
                <a:latin typeface="Gill Sans MT Condensed" panose="020B0506020104020203" pitchFamily="34" charset="0"/>
              </a:rPr>
              <a:t> </a:t>
            </a:r>
            <a:r>
              <a:rPr lang="en-GB" sz="7200" b="1" dirty="0" err="1">
                <a:latin typeface="Gill Sans MT Condensed" panose="020B0506020104020203" pitchFamily="34" charset="0"/>
              </a:rPr>
              <a:t>fitiavanao</a:t>
            </a:r>
            <a:r>
              <a:rPr lang="en-GB" sz="7200" b="1" dirty="0">
                <a:latin typeface="Gill Sans MT Condensed" panose="020B0506020104020203" pitchFamily="34" charset="0"/>
              </a:rPr>
              <a:t> !</a:t>
            </a:r>
            <a:endParaRPr lang="fr-FR" sz="7200" b="1" dirty="0">
              <a:latin typeface="Gill Sans MT Condensed" panose="020B0506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40322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174</Words>
  <Application>Microsoft Office PowerPoint</Application>
  <PresentationFormat>Personnalisé</PresentationFormat>
  <Paragraphs>35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 53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ami</cp:lastModifiedBy>
  <cp:revision>5</cp:revision>
  <dcterms:created xsi:type="dcterms:W3CDTF">2014-09-07T18:43:14Z</dcterms:created>
  <dcterms:modified xsi:type="dcterms:W3CDTF">2014-12-21T07:58:16Z</dcterms:modified>
</cp:coreProperties>
</file>