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57D0-AFBE-483B-844C-72C197AE5116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204E-EB71-45CA-98FD-148669275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07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57D0-AFBE-483B-844C-72C197AE5116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204E-EB71-45CA-98FD-148669275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36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57D0-AFBE-483B-844C-72C197AE5116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204E-EB71-45CA-98FD-148669275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10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57D0-AFBE-483B-844C-72C197AE5116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204E-EB71-45CA-98FD-148669275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88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57D0-AFBE-483B-844C-72C197AE5116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204E-EB71-45CA-98FD-148669275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64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57D0-AFBE-483B-844C-72C197AE5116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204E-EB71-45CA-98FD-148669275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97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57D0-AFBE-483B-844C-72C197AE5116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204E-EB71-45CA-98FD-148669275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84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57D0-AFBE-483B-844C-72C197AE5116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204E-EB71-45CA-98FD-148669275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42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57D0-AFBE-483B-844C-72C197AE5116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204E-EB71-45CA-98FD-148669275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57D0-AFBE-483B-844C-72C197AE5116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204E-EB71-45CA-98FD-148669275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92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57D0-AFBE-483B-844C-72C197AE5116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204E-EB71-45CA-98FD-148669275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4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B57D0-AFBE-483B-844C-72C197AE5116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5204E-EB71-45CA-98FD-148669275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76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41376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fr-FR" sz="13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FF</a:t>
            </a:r>
            <a:r>
              <a:rPr lang="fr-FR" sz="115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fr-FR" sz="16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54</a:t>
            </a:r>
            <a:endParaRPr lang="fr-FR" sz="16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413760"/>
            <a:ext cx="12192000" cy="344424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endParaRPr lang="fr-FR" sz="4800" b="1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endParaRPr lang="fr-FR" sz="48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r>
              <a:rPr lang="fr-FR" sz="4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FINOANA – FANANTENANA - FITIAVANA</a:t>
            </a:r>
            <a:endParaRPr lang="fr-FR" sz="48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3230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746760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b="1" dirty="0">
                <a:latin typeface="Narkisim" panose="020E0502050101010101" pitchFamily="34" charset="-79"/>
                <a:cs typeface="Narkisim" panose="020E0502050101010101" pitchFamily="34" charset="-79"/>
              </a:rPr>
              <a:t>1 </a:t>
            </a:r>
            <a:r>
              <a:rPr lang="en-GB" sz="8800" b="1" dirty="0" err="1">
                <a:latin typeface="Narkisim" panose="020E0502050101010101" pitchFamily="34" charset="-79"/>
                <a:cs typeface="Narkisim" panose="020E0502050101010101" pitchFamily="34" charset="-79"/>
              </a:rPr>
              <a:t>Mandrosoa</a:t>
            </a:r>
            <a:r>
              <a:rPr lang="en-GB" sz="8800" b="1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GB" sz="8800" b="1" dirty="0" err="1">
                <a:latin typeface="Narkisim" panose="020E0502050101010101" pitchFamily="34" charset="-79"/>
                <a:cs typeface="Narkisim" panose="020E0502050101010101" pitchFamily="34" charset="-79"/>
              </a:rPr>
              <a:t>hatrany</a:t>
            </a:r>
            <a:endParaRPr lang="fr-FR" sz="88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ctr"/>
            <a:r>
              <a:rPr lang="en-GB" sz="8800" b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Aza</a:t>
            </a:r>
            <a:r>
              <a:rPr lang="en-GB" sz="8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GB" sz="8800" b="1" dirty="0" err="1">
                <a:latin typeface="Narkisim" panose="020E0502050101010101" pitchFamily="34" charset="-79"/>
                <a:cs typeface="Narkisim" panose="020E0502050101010101" pitchFamily="34" charset="-79"/>
              </a:rPr>
              <a:t>kivy</a:t>
            </a:r>
            <a:r>
              <a:rPr lang="en-GB" sz="8800" b="1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GB" sz="8800" b="1" dirty="0" err="1">
                <a:latin typeface="Narkisim" panose="020E0502050101010101" pitchFamily="34" charset="-79"/>
                <a:cs typeface="Narkisim" panose="020E0502050101010101" pitchFamily="34" charset="-79"/>
              </a:rPr>
              <a:t>foana</a:t>
            </a:r>
            <a:endParaRPr lang="fr-FR" sz="88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ctr"/>
            <a:r>
              <a:rPr lang="en-GB" sz="8800" b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Zava-tsoa</a:t>
            </a:r>
            <a:r>
              <a:rPr lang="en-GB" sz="8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GB" sz="8800" b="1" dirty="0" err="1">
                <a:latin typeface="Narkisim" panose="020E0502050101010101" pitchFamily="34" charset="-79"/>
                <a:cs typeface="Narkisim" panose="020E0502050101010101" pitchFamily="34" charset="-79"/>
              </a:rPr>
              <a:t>tsy</a:t>
            </a:r>
            <a:r>
              <a:rPr lang="en-GB" sz="8800" b="1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GB" sz="8800" b="1" dirty="0" err="1">
                <a:latin typeface="Narkisim" panose="020E0502050101010101" pitchFamily="34" charset="-79"/>
                <a:cs typeface="Narkisim" panose="020E0502050101010101" pitchFamily="34" charset="-79"/>
              </a:rPr>
              <a:t>lany</a:t>
            </a:r>
            <a:r>
              <a:rPr lang="en-GB" sz="8800" b="1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GB" sz="8800" b="1" dirty="0" err="1">
                <a:latin typeface="Narkisim" panose="020E0502050101010101" pitchFamily="34" charset="-79"/>
                <a:cs typeface="Narkisim" panose="020E0502050101010101" pitchFamily="34" charset="-79"/>
              </a:rPr>
              <a:t>ao</a:t>
            </a:r>
            <a:r>
              <a:rPr lang="en-GB" sz="8800" b="1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GB" sz="8800" b="1" dirty="0" err="1">
                <a:latin typeface="Narkisim" panose="020E0502050101010101" pitchFamily="34" charset="-79"/>
                <a:cs typeface="Narkisim" panose="020E0502050101010101" pitchFamily="34" charset="-79"/>
              </a:rPr>
              <a:t>anaty</a:t>
            </a:r>
            <a:endParaRPr lang="fr-FR" sz="88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ctr"/>
            <a:r>
              <a:rPr lang="en-GB" sz="8800" b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Ny</a:t>
            </a:r>
            <a:r>
              <a:rPr lang="en-GB" sz="8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GB" sz="8800" b="1" dirty="0" err="1">
                <a:latin typeface="Narkisim" panose="020E0502050101010101" pitchFamily="34" charset="-79"/>
                <a:cs typeface="Narkisim" panose="020E0502050101010101" pitchFamily="34" charset="-79"/>
              </a:rPr>
              <a:t>finoana</a:t>
            </a:r>
            <a:r>
              <a:rPr lang="en-GB" sz="8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.   </a:t>
            </a:r>
            <a:endParaRPr lang="fr-FR" sz="88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5016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381000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i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‘</a:t>
            </a:r>
            <a:r>
              <a:rPr lang="en-GB" sz="8000" b="1" i="1" dirty="0" err="1">
                <a:latin typeface="Narkisim" panose="020E0502050101010101" pitchFamily="34" charset="-79"/>
                <a:cs typeface="Narkisim" panose="020E0502050101010101" pitchFamily="34" charset="-79"/>
              </a:rPr>
              <a:t>Reto</a:t>
            </a:r>
            <a:r>
              <a:rPr lang="en-GB" sz="8000" b="1" i="1" dirty="0">
                <a:latin typeface="Narkisim" panose="020E0502050101010101" pitchFamily="34" charset="-79"/>
                <a:cs typeface="Narkisim" panose="020E0502050101010101" pitchFamily="34" charset="-79"/>
              </a:rPr>
              <a:t> no </a:t>
            </a:r>
            <a:r>
              <a:rPr lang="en-GB" sz="8000" b="1" i="1" dirty="0" err="1">
                <a:latin typeface="Narkisim" panose="020E0502050101010101" pitchFamily="34" charset="-79"/>
                <a:cs typeface="Narkisim" panose="020E0502050101010101" pitchFamily="34" charset="-79"/>
              </a:rPr>
              <a:t>miray</a:t>
            </a:r>
            <a:r>
              <a:rPr lang="en-GB" sz="8000" b="1" i="1" dirty="0">
                <a:latin typeface="Narkisim" panose="020E0502050101010101" pitchFamily="34" charset="-79"/>
                <a:cs typeface="Narkisim" panose="020E0502050101010101" pitchFamily="34" charset="-79"/>
              </a:rPr>
              <a:t> (</a:t>
            </a:r>
            <a:r>
              <a:rPr lang="en-GB" sz="8000" b="1" i="1" dirty="0" err="1">
                <a:latin typeface="Narkisim" panose="020E0502050101010101" pitchFamily="34" charset="-79"/>
                <a:cs typeface="Narkisim" panose="020E0502050101010101" pitchFamily="34" charset="-79"/>
              </a:rPr>
              <a:t>indray</a:t>
            </a:r>
            <a:r>
              <a:rPr lang="en-GB" sz="8000" b="1" i="1" dirty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endParaRPr lang="fr-FR" sz="8000" b="1" i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ctr"/>
            <a:r>
              <a:rPr lang="en-GB" sz="8000" b="1" i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Hery</a:t>
            </a:r>
            <a:r>
              <a:rPr lang="en-GB" sz="8000" b="1" i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GB" sz="8000" b="1" i="1" dirty="0" err="1">
                <a:latin typeface="Narkisim" panose="020E0502050101010101" pitchFamily="34" charset="-79"/>
                <a:cs typeface="Narkisim" panose="020E0502050101010101" pitchFamily="34" charset="-79"/>
              </a:rPr>
              <a:t>lehibe</a:t>
            </a:r>
            <a:r>
              <a:rPr lang="en-GB" sz="8000" b="1" i="1" dirty="0">
                <a:latin typeface="Narkisim" panose="020E0502050101010101" pitchFamily="34" charset="-79"/>
                <a:cs typeface="Narkisim" panose="020E0502050101010101" pitchFamily="34" charset="-79"/>
              </a:rPr>
              <a:t> (</a:t>
            </a:r>
            <a:r>
              <a:rPr lang="en-GB" sz="8000" b="1" i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tokoa</a:t>
            </a:r>
            <a:r>
              <a:rPr lang="en-GB" sz="8000" b="1" i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endParaRPr lang="fr-FR" sz="8000" b="1" i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ctr"/>
            <a:r>
              <a:rPr lang="en-GB" sz="8000" b="1" i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Dia</a:t>
            </a:r>
            <a:r>
              <a:rPr lang="en-GB" sz="8000" b="1" i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GB" sz="8000" b="1" i="1" dirty="0" err="1">
                <a:latin typeface="Narkisim" panose="020E0502050101010101" pitchFamily="34" charset="-79"/>
                <a:cs typeface="Narkisim" panose="020E0502050101010101" pitchFamily="34" charset="-79"/>
              </a:rPr>
              <a:t>ny</a:t>
            </a:r>
            <a:r>
              <a:rPr lang="en-GB" sz="8000" b="1" i="1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GB" sz="8000" b="1" i="1" dirty="0" err="1">
                <a:latin typeface="Narkisim" panose="020E0502050101010101" pitchFamily="34" charset="-79"/>
                <a:cs typeface="Narkisim" panose="020E0502050101010101" pitchFamily="34" charset="-79"/>
              </a:rPr>
              <a:t>finoana</a:t>
            </a:r>
            <a:endParaRPr lang="fr-FR" sz="8000" b="1" i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ctr"/>
            <a:r>
              <a:rPr lang="en-GB" sz="8000" b="1" i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Ny</a:t>
            </a:r>
            <a:r>
              <a:rPr lang="en-GB" sz="8000" b="1" i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GB" sz="8000" b="1" i="1" dirty="0" err="1">
                <a:latin typeface="Narkisim" panose="020E0502050101010101" pitchFamily="34" charset="-79"/>
                <a:cs typeface="Narkisim" panose="020E0502050101010101" pitchFamily="34" charset="-79"/>
              </a:rPr>
              <a:t>fanantenana</a:t>
            </a:r>
            <a:endParaRPr lang="fr-FR" sz="8000" b="1" i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ctr"/>
            <a:r>
              <a:rPr lang="en-GB" sz="8000" b="1" i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Ny</a:t>
            </a:r>
            <a:r>
              <a:rPr lang="en-GB" sz="8000" b="1" i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GB" sz="8000" b="1" i="1" dirty="0" err="1">
                <a:latin typeface="Narkisim" panose="020E0502050101010101" pitchFamily="34" charset="-79"/>
                <a:cs typeface="Narkisim" panose="020E0502050101010101" pitchFamily="34" charset="-79"/>
              </a:rPr>
              <a:t>fitiavana</a:t>
            </a:r>
            <a:r>
              <a:rPr lang="en-GB" sz="8000" b="1" i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.</a:t>
            </a:r>
            <a:r>
              <a:rPr lang="en-GB" sz="8000" b="1" i="1" dirty="0">
                <a:latin typeface="Narkisim" panose="020E0502050101010101" pitchFamily="34" charset="-79"/>
                <a:cs typeface="Narkisim" panose="020E0502050101010101" pitchFamily="34" charset="-79"/>
              </a:rPr>
              <a:t> </a:t>
            </a:r>
            <a:endParaRPr lang="fr-FR" sz="8000" b="1" i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5371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640080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b="1" dirty="0">
                <a:latin typeface="Narkisim" panose="020E0502050101010101" pitchFamily="34" charset="-79"/>
                <a:cs typeface="Narkisim" panose="020E0502050101010101" pitchFamily="34" charset="-79"/>
              </a:rPr>
              <a:t> </a:t>
            </a:r>
            <a:r>
              <a:rPr lang="en-GB" sz="8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2 </a:t>
            </a:r>
            <a:r>
              <a:rPr lang="en-GB" sz="8800" b="1" dirty="0" err="1">
                <a:latin typeface="Narkisim" panose="020E0502050101010101" pitchFamily="34" charset="-79"/>
                <a:cs typeface="Narkisim" panose="020E0502050101010101" pitchFamily="34" charset="-79"/>
              </a:rPr>
              <a:t>Tano</a:t>
            </a:r>
            <a:r>
              <a:rPr lang="en-GB" sz="8800" b="1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GB" sz="8800" b="1" dirty="0" err="1">
                <a:latin typeface="Narkisim" panose="020E0502050101010101" pitchFamily="34" charset="-79"/>
                <a:cs typeface="Narkisim" panose="020E0502050101010101" pitchFamily="34" charset="-79"/>
              </a:rPr>
              <a:t>tsy</a:t>
            </a:r>
            <a:r>
              <a:rPr lang="en-GB" sz="8800" b="1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GB" sz="8800" b="1" dirty="0" err="1">
                <a:latin typeface="Narkisim" panose="020E0502050101010101" pitchFamily="34" charset="-79"/>
                <a:cs typeface="Narkisim" panose="020E0502050101010101" pitchFamily="34" charset="-79"/>
              </a:rPr>
              <a:t>ho</a:t>
            </a:r>
            <a:r>
              <a:rPr lang="en-GB" sz="8800" b="1" dirty="0">
                <a:latin typeface="Narkisim" panose="020E0502050101010101" pitchFamily="34" charset="-79"/>
                <a:cs typeface="Narkisim" panose="020E0502050101010101" pitchFamily="34" charset="-79"/>
              </a:rPr>
              <a:t> very</a:t>
            </a:r>
            <a:endParaRPr lang="fr-FR" sz="88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ctr"/>
            <a:r>
              <a:rPr lang="en-GB" sz="8800" b="1" dirty="0">
                <a:latin typeface="Narkisim" panose="020E0502050101010101" pitchFamily="34" charset="-79"/>
                <a:cs typeface="Narkisim" panose="020E0502050101010101" pitchFamily="34" charset="-79"/>
              </a:rPr>
              <a:t>   </a:t>
            </a:r>
            <a:r>
              <a:rPr lang="en-GB" sz="8800" b="1" dirty="0" err="1">
                <a:latin typeface="Narkisim" panose="020E0502050101010101" pitchFamily="34" charset="-79"/>
                <a:cs typeface="Narkisim" panose="020E0502050101010101" pitchFamily="34" charset="-79"/>
              </a:rPr>
              <a:t>Ny</a:t>
            </a:r>
            <a:r>
              <a:rPr lang="en-GB" sz="8800" b="1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GB" sz="8800" b="1" dirty="0" err="1">
                <a:latin typeface="Narkisim" panose="020E0502050101010101" pitchFamily="34" charset="-79"/>
                <a:cs typeface="Narkisim" panose="020E0502050101010101" pitchFamily="34" charset="-79"/>
              </a:rPr>
              <a:t>fanantenana</a:t>
            </a:r>
            <a:endParaRPr lang="fr-FR" sz="88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ctr"/>
            <a:r>
              <a:rPr lang="en-GB" sz="8800" b="1" dirty="0">
                <a:latin typeface="Narkisim" panose="020E0502050101010101" pitchFamily="34" charset="-79"/>
                <a:cs typeface="Narkisim" panose="020E0502050101010101" pitchFamily="34" charset="-79"/>
              </a:rPr>
              <a:t>   </a:t>
            </a:r>
            <a:r>
              <a:rPr lang="en-GB" sz="8800" b="1" dirty="0" err="1">
                <a:latin typeface="Narkisim" panose="020E0502050101010101" pitchFamily="34" charset="-79"/>
                <a:cs typeface="Narkisim" panose="020E0502050101010101" pitchFamily="34" charset="-79"/>
              </a:rPr>
              <a:t>Fa</a:t>
            </a:r>
            <a:r>
              <a:rPr lang="en-GB" sz="8800" b="1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GB" sz="8800" b="1" dirty="0" err="1">
                <a:latin typeface="Narkisim" panose="020E0502050101010101" pitchFamily="34" charset="-79"/>
                <a:cs typeface="Narkisim" panose="020E0502050101010101" pitchFamily="34" charset="-79"/>
              </a:rPr>
              <a:t>mitondra</a:t>
            </a:r>
            <a:r>
              <a:rPr lang="en-GB" sz="8800" b="1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GB" sz="8800" b="1" dirty="0" err="1">
                <a:latin typeface="Narkisim" panose="020E0502050101010101" pitchFamily="34" charset="-79"/>
                <a:cs typeface="Narkisim" panose="020E0502050101010101" pitchFamily="34" charset="-79"/>
              </a:rPr>
              <a:t>hery</a:t>
            </a:r>
            <a:endParaRPr lang="fr-FR" sz="88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ctr"/>
            <a:r>
              <a:rPr lang="en-GB" sz="8800" b="1" dirty="0">
                <a:latin typeface="Narkisim" panose="020E0502050101010101" pitchFamily="34" charset="-79"/>
                <a:cs typeface="Narkisim" panose="020E0502050101010101" pitchFamily="34" charset="-79"/>
              </a:rPr>
              <a:t>   </a:t>
            </a:r>
            <a:r>
              <a:rPr lang="en-GB" sz="8800" b="1" dirty="0" err="1">
                <a:latin typeface="Narkisim" panose="020E0502050101010101" pitchFamily="34" charset="-79"/>
                <a:cs typeface="Narkisim" panose="020E0502050101010101" pitchFamily="34" charset="-79"/>
              </a:rPr>
              <a:t>Eny</a:t>
            </a:r>
            <a:r>
              <a:rPr lang="en-GB" sz="8800" b="1" dirty="0">
                <a:latin typeface="Narkisim" panose="020E0502050101010101" pitchFamily="34" charset="-79"/>
                <a:cs typeface="Narkisim" panose="020E0502050101010101" pitchFamily="34" charset="-79"/>
              </a:rPr>
              <a:t> an-</a:t>
            </a:r>
            <a:r>
              <a:rPr lang="en-GB" sz="8800" b="1" dirty="0" err="1">
                <a:latin typeface="Narkisim" panose="020E0502050101010101" pitchFamily="34" charset="-79"/>
                <a:cs typeface="Narkisim" panose="020E0502050101010101" pitchFamily="34" charset="-79"/>
              </a:rPr>
              <a:t>dàlana</a:t>
            </a:r>
            <a:r>
              <a:rPr lang="en-GB" sz="8800" b="1" dirty="0">
                <a:latin typeface="Narkisim" panose="020E0502050101010101" pitchFamily="34" charset="-79"/>
                <a:cs typeface="Narkisim" panose="020E0502050101010101" pitchFamily="34" charset="-79"/>
              </a:rPr>
              <a:t>  </a:t>
            </a:r>
            <a:r>
              <a:rPr lang="en-GB" sz="8800" b="1" dirty="0" err="1">
                <a:latin typeface="Narkisim" panose="020E0502050101010101" pitchFamily="34" charset="-79"/>
                <a:cs typeface="Narkisim" panose="020E0502050101010101" pitchFamily="34" charset="-79"/>
              </a:rPr>
              <a:t>ombana</a:t>
            </a:r>
            <a:r>
              <a:rPr lang="en-GB" sz="8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.</a:t>
            </a:r>
            <a:r>
              <a:rPr lang="en-GB" sz="8800" b="1" dirty="0">
                <a:latin typeface="Narkisim" panose="020E0502050101010101" pitchFamily="34" charset="-79"/>
                <a:cs typeface="Narkisim" panose="020E0502050101010101" pitchFamily="34" charset="-79"/>
              </a:rPr>
              <a:t> </a:t>
            </a:r>
            <a:endParaRPr lang="fr-FR" sz="88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4738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28600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i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‘</a:t>
            </a:r>
            <a:r>
              <a:rPr lang="en-GB" sz="8000" b="1" i="1" dirty="0" err="1">
                <a:latin typeface="Narkisim" panose="020E0502050101010101" pitchFamily="34" charset="-79"/>
                <a:cs typeface="Narkisim" panose="020E0502050101010101" pitchFamily="34" charset="-79"/>
              </a:rPr>
              <a:t>Reto</a:t>
            </a:r>
            <a:r>
              <a:rPr lang="en-GB" sz="8000" b="1" i="1" dirty="0">
                <a:latin typeface="Narkisim" panose="020E0502050101010101" pitchFamily="34" charset="-79"/>
                <a:cs typeface="Narkisim" panose="020E0502050101010101" pitchFamily="34" charset="-79"/>
              </a:rPr>
              <a:t> no </a:t>
            </a:r>
            <a:r>
              <a:rPr lang="en-GB" sz="8000" b="1" i="1" dirty="0" err="1">
                <a:latin typeface="Narkisim" panose="020E0502050101010101" pitchFamily="34" charset="-79"/>
                <a:cs typeface="Narkisim" panose="020E0502050101010101" pitchFamily="34" charset="-79"/>
              </a:rPr>
              <a:t>miray</a:t>
            </a:r>
            <a:r>
              <a:rPr lang="en-GB" sz="8000" b="1" i="1" dirty="0">
                <a:latin typeface="Narkisim" panose="020E0502050101010101" pitchFamily="34" charset="-79"/>
                <a:cs typeface="Narkisim" panose="020E0502050101010101" pitchFamily="34" charset="-79"/>
              </a:rPr>
              <a:t> (</a:t>
            </a:r>
            <a:r>
              <a:rPr lang="en-GB" sz="8000" b="1" i="1" dirty="0" err="1">
                <a:latin typeface="Narkisim" panose="020E0502050101010101" pitchFamily="34" charset="-79"/>
                <a:cs typeface="Narkisim" panose="020E0502050101010101" pitchFamily="34" charset="-79"/>
              </a:rPr>
              <a:t>indray</a:t>
            </a:r>
            <a:r>
              <a:rPr lang="en-GB" sz="8000" b="1" i="1" dirty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endParaRPr lang="fr-FR" sz="8000" b="1" i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ctr"/>
            <a:r>
              <a:rPr lang="en-GB" sz="8000" b="1" i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Hery</a:t>
            </a:r>
            <a:r>
              <a:rPr lang="en-GB" sz="8000" b="1" i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GB" sz="8000" b="1" i="1" dirty="0" err="1">
                <a:latin typeface="Narkisim" panose="020E0502050101010101" pitchFamily="34" charset="-79"/>
                <a:cs typeface="Narkisim" panose="020E0502050101010101" pitchFamily="34" charset="-79"/>
              </a:rPr>
              <a:t>lehibe</a:t>
            </a:r>
            <a:r>
              <a:rPr lang="en-GB" sz="8000" b="1" i="1" dirty="0">
                <a:latin typeface="Narkisim" panose="020E0502050101010101" pitchFamily="34" charset="-79"/>
                <a:cs typeface="Narkisim" panose="020E0502050101010101" pitchFamily="34" charset="-79"/>
              </a:rPr>
              <a:t> (</a:t>
            </a:r>
            <a:r>
              <a:rPr lang="en-GB" sz="8000" b="1" i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tokoa</a:t>
            </a:r>
            <a:r>
              <a:rPr lang="en-GB" sz="8000" b="1" i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endParaRPr lang="fr-FR" sz="8000" b="1" i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ctr"/>
            <a:r>
              <a:rPr lang="en-GB" sz="8000" b="1" i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Dia</a:t>
            </a:r>
            <a:r>
              <a:rPr lang="en-GB" sz="8000" b="1" i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GB" sz="8000" b="1" i="1" dirty="0" err="1">
                <a:latin typeface="Narkisim" panose="020E0502050101010101" pitchFamily="34" charset="-79"/>
                <a:cs typeface="Narkisim" panose="020E0502050101010101" pitchFamily="34" charset="-79"/>
              </a:rPr>
              <a:t>ny</a:t>
            </a:r>
            <a:r>
              <a:rPr lang="en-GB" sz="8000" b="1" i="1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GB" sz="8000" b="1" i="1" dirty="0" err="1">
                <a:latin typeface="Narkisim" panose="020E0502050101010101" pitchFamily="34" charset="-79"/>
                <a:cs typeface="Narkisim" panose="020E0502050101010101" pitchFamily="34" charset="-79"/>
              </a:rPr>
              <a:t>finoana</a:t>
            </a:r>
            <a:endParaRPr lang="fr-FR" sz="8000" b="1" i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ctr"/>
            <a:r>
              <a:rPr lang="en-GB" sz="8000" b="1" i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Ny</a:t>
            </a:r>
            <a:r>
              <a:rPr lang="en-GB" sz="8000" b="1" i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GB" sz="8000" b="1" i="1" dirty="0" err="1">
                <a:latin typeface="Narkisim" panose="020E0502050101010101" pitchFamily="34" charset="-79"/>
                <a:cs typeface="Narkisim" panose="020E0502050101010101" pitchFamily="34" charset="-79"/>
              </a:rPr>
              <a:t>fanantenana</a:t>
            </a:r>
            <a:endParaRPr lang="fr-FR" sz="8000" b="1" i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ctr"/>
            <a:r>
              <a:rPr lang="en-GB" sz="8000" b="1" i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Ny</a:t>
            </a:r>
            <a:r>
              <a:rPr lang="en-GB" sz="8000" b="1" i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GB" sz="8000" b="1" i="1" dirty="0" err="1">
                <a:latin typeface="Narkisim" panose="020E0502050101010101" pitchFamily="34" charset="-79"/>
                <a:cs typeface="Narkisim" panose="020E0502050101010101" pitchFamily="34" charset="-79"/>
              </a:rPr>
              <a:t>fitiavana</a:t>
            </a:r>
            <a:r>
              <a:rPr lang="en-GB" sz="8000" b="1" i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.</a:t>
            </a:r>
            <a:r>
              <a:rPr lang="en-GB" sz="8000" b="1" i="1" dirty="0">
                <a:latin typeface="Narkisim" panose="020E0502050101010101" pitchFamily="34" charset="-79"/>
                <a:cs typeface="Narkisim" panose="020E0502050101010101" pitchFamily="34" charset="-79"/>
              </a:rPr>
              <a:t> </a:t>
            </a:r>
            <a:endParaRPr lang="fr-FR" sz="8000" b="1" i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5524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563880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3 </a:t>
            </a:r>
            <a:r>
              <a:rPr lang="en-GB" sz="8800" b="1" dirty="0" err="1">
                <a:latin typeface="Narkisim" panose="020E0502050101010101" pitchFamily="34" charset="-79"/>
                <a:cs typeface="Narkisim" panose="020E0502050101010101" pitchFamily="34" charset="-79"/>
              </a:rPr>
              <a:t>Aina</a:t>
            </a:r>
            <a:r>
              <a:rPr lang="en-GB" sz="8800" b="1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GB" sz="8800" b="1" dirty="0" err="1">
                <a:latin typeface="Narkisim" panose="020E0502050101010101" pitchFamily="34" charset="-79"/>
                <a:cs typeface="Narkisim" panose="020E0502050101010101" pitchFamily="34" charset="-79"/>
              </a:rPr>
              <a:t>vaovao</a:t>
            </a:r>
            <a:endParaRPr lang="fr-FR" sz="88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ctr"/>
            <a:r>
              <a:rPr lang="en-GB" sz="8800" b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Herin’ny</a:t>
            </a:r>
            <a:r>
              <a:rPr lang="en-GB" sz="8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GB" sz="8800" b="1" dirty="0" err="1">
                <a:latin typeface="Narkisim" panose="020E0502050101010101" pitchFamily="34" charset="-79"/>
                <a:cs typeface="Narkisim" panose="020E0502050101010101" pitchFamily="34" charset="-79"/>
              </a:rPr>
              <a:t>fanahy</a:t>
            </a:r>
            <a:endParaRPr lang="fr-FR" sz="88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ctr"/>
            <a:r>
              <a:rPr lang="en-GB" sz="8800" b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Ny</a:t>
            </a:r>
            <a:r>
              <a:rPr lang="en-GB" sz="8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GB" sz="8800" b="1" dirty="0" err="1">
                <a:latin typeface="Narkisim" panose="020E0502050101010101" pitchFamily="34" charset="-79"/>
                <a:cs typeface="Narkisim" panose="020E0502050101010101" pitchFamily="34" charset="-79"/>
              </a:rPr>
              <a:t>fitiavanao</a:t>
            </a:r>
            <a:endParaRPr lang="fr-FR" sz="88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ctr"/>
            <a:r>
              <a:rPr lang="en-GB" sz="8800" b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Ka</a:t>
            </a:r>
            <a:r>
              <a:rPr lang="en-GB" sz="8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GB" sz="8800" b="1" dirty="0" err="1">
                <a:latin typeface="Narkisim" panose="020E0502050101010101" pitchFamily="34" charset="-79"/>
                <a:cs typeface="Narkisim" panose="020E0502050101010101" pitchFamily="34" charset="-79"/>
              </a:rPr>
              <a:t>tanako</a:t>
            </a:r>
            <a:r>
              <a:rPr lang="en-GB" sz="8800" b="1" dirty="0">
                <a:latin typeface="Narkisim" panose="020E0502050101010101" pitchFamily="34" charset="-79"/>
                <a:cs typeface="Narkisim" panose="020E0502050101010101" pitchFamily="34" charset="-79"/>
              </a:rPr>
              <a:t>  </a:t>
            </a:r>
            <a:r>
              <a:rPr lang="en-GB" sz="8800" b="1" dirty="0" err="1">
                <a:latin typeface="Narkisim" panose="020E0502050101010101" pitchFamily="34" charset="-79"/>
                <a:cs typeface="Narkisim" panose="020E0502050101010101" pitchFamily="34" charset="-79"/>
              </a:rPr>
              <a:t>tokoa</a:t>
            </a:r>
            <a:r>
              <a:rPr lang="en-GB" sz="8800" b="1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GB" sz="8800" b="1" dirty="0" err="1">
                <a:latin typeface="Narkisim" panose="020E0502050101010101" pitchFamily="34" charset="-79"/>
                <a:cs typeface="Narkisim" panose="020E0502050101010101" pitchFamily="34" charset="-79"/>
              </a:rPr>
              <a:t>ho</a:t>
            </a:r>
            <a:r>
              <a:rPr lang="en-GB" sz="8800" b="1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GB" sz="8800" b="1" dirty="0" err="1">
                <a:latin typeface="Narkisim" panose="020E0502050101010101" pitchFamily="34" charset="-79"/>
                <a:cs typeface="Narkisim" panose="020E0502050101010101" pitchFamily="34" charset="-79"/>
              </a:rPr>
              <a:t>ahy</a:t>
            </a:r>
            <a:r>
              <a:rPr lang="en-GB" sz="8800" b="1" dirty="0">
                <a:latin typeface="Narkisim" panose="020E0502050101010101" pitchFamily="34" charset="-79"/>
                <a:cs typeface="Narkisim" panose="020E0502050101010101" pitchFamily="34" charset="-79"/>
              </a:rPr>
              <a:t>.</a:t>
            </a:r>
            <a:endParaRPr lang="fr-FR" sz="88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0951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28600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i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‘</a:t>
            </a:r>
            <a:r>
              <a:rPr lang="en-GB" sz="8000" b="1" i="1" dirty="0" err="1">
                <a:latin typeface="Narkisim" panose="020E0502050101010101" pitchFamily="34" charset="-79"/>
                <a:cs typeface="Narkisim" panose="020E0502050101010101" pitchFamily="34" charset="-79"/>
              </a:rPr>
              <a:t>Reto</a:t>
            </a:r>
            <a:r>
              <a:rPr lang="en-GB" sz="8000" b="1" i="1" dirty="0">
                <a:latin typeface="Narkisim" panose="020E0502050101010101" pitchFamily="34" charset="-79"/>
                <a:cs typeface="Narkisim" panose="020E0502050101010101" pitchFamily="34" charset="-79"/>
              </a:rPr>
              <a:t> no </a:t>
            </a:r>
            <a:r>
              <a:rPr lang="en-GB" sz="8000" b="1" i="1" dirty="0" err="1">
                <a:latin typeface="Narkisim" panose="020E0502050101010101" pitchFamily="34" charset="-79"/>
                <a:cs typeface="Narkisim" panose="020E0502050101010101" pitchFamily="34" charset="-79"/>
              </a:rPr>
              <a:t>miray</a:t>
            </a:r>
            <a:r>
              <a:rPr lang="en-GB" sz="8000" b="1" i="1" dirty="0">
                <a:latin typeface="Narkisim" panose="020E0502050101010101" pitchFamily="34" charset="-79"/>
                <a:cs typeface="Narkisim" panose="020E0502050101010101" pitchFamily="34" charset="-79"/>
              </a:rPr>
              <a:t> (</a:t>
            </a:r>
            <a:r>
              <a:rPr lang="en-GB" sz="8000" b="1" i="1" dirty="0" err="1">
                <a:latin typeface="Narkisim" panose="020E0502050101010101" pitchFamily="34" charset="-79"/>
                <a:cs typeface="Narkisim" panose="020E0502050101010101" pitchFamily="34" charset="-79"/>
              </a:rPr>
              <a:t>indray</a:t>
            </a:r>
            <a:r>
              <a:rPr lang="en-GB" sz="8000" b="1" i="1" dirty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endParaRPr lang="fr-FR" sz="8000" b="1" i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ctr"/>
            <a:r>
              <a:rPr lang="en-GB" sz="8000" b="1" i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Hery</a:t>
            </a:r>
            <a:r>
              <a:rPr lang="en-GB" sz="8000" b="1" i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GB" sz="8000" b="1" i="1" dirty="0" err="1">
                <a:latin typeface="Narkisim" panose="020E0502050101010101" pitchFamily="34" charset="-79"/>
                <a:cs typeface="Narkisim" panose="020E0502050101010101" pitchFamily="34" charset="-79"/>
              </a:rPr>
              <a:t>lehibe</a:t>
            </a:r>
            <a:r>
              <a:rPr lang="en-GB" sz="8000" b="1" i="1" dirty="0">
                <a:latin typeface="Narkisim" panose="020E0502050101010101" pitchFamily="34" charset="-79"/>
                <a:cs typeface="Narkisim" panose="020E0502050101010101" pitchFamily="34" charset="-79"/>
              </a:rPr>
              <a:t> (</a:t>
            </a:r>
            <a:r>
              <a:rPr lang="en-GB" sz="8000" b="1" i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tokoa</a:t>
            </a:r>
            <a:r>
              <a:rPr lang="en-GB" sz="8000" b="1" i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endParaRPr lang="fr-FR" sz="8000" b="1" i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ctr"/>
            <a:r>
              <a:rPr lang="en-GB" sz="8000" b="1" i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Dia</a:t>
            </a:r>
            <a:r>
              <a:rPr lang="en-GB" sz="8000" b="1" i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GB" sz="8000" b="1" i="1" dirty="0" err="1">
                <a:latin typeface="Narkisim" panose="020E0502050101010101" pitchFamily="34" charset="-79"/>
                <a:cs typeface="Narkisim" panose="020E0502050101010101" pitchFamily="34" charset="-79"/>
              </a:rPr>
              <a:t>ny</a:t>
            </a:r>
            <a:r>
              <a:rPr lang="en-GB" sz="8000" b="1" i="1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GB" sz="8000" b="1" i="1" dirty="0" err="1">
                <a:latin typeface="Narkisim" panose="020E0502050101010101" pitchFamily="34" charset="-79"/>
                <a:cs typeface="Narkisim" panose="020E0502050101010101" pitchFamily="34" charset="-79"/>
              </a:rPr>
              <a:t>finoana</a:t>
            </a:r>
            <a:endParaRPr lang="fr-FR" sz="8000" b="1" i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ctr"/>
            <a:r>
              <a:rPr lang="en-GB" sz="8000" b="1" i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Ny</a:t>
            </a:r>
            <a:r>
              <a:rPr lang="en-GB" sz="8000" b="1" i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GB" sz="8000" b="1" i="1" dirty="0" err="1">
                <a:latin typeface="Narkisim" panose="020E0502050101010101" pitchFamily="34" charset="-79"/>
                <a:cs typeface="Narkisim" panose="020E0502050101010101" pitchFamily="34" charset="-79"/>
              </a:rPr>
              <a:t>fanantenana</a:t>
            </a:r>
            <a:endParaRPr lang="fr-FR" sz="8000" b="1" i="1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ctr"/>
            <a:r>
              <a:rPr lang="en-GB" sz="8000" b="1" i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Ny</a:t>
            </a:r>
            <a:r>
              <a:rPr lang="en-GB" sz="8000" b="1" i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GB" sz="8000" b="1" i="1" dirty="0" err="1">
                <a:latin typeface="Narkisim" panose="020E0502050101010101" pitchFamily="34" charset="-79"/>
                <a:cs typeface="Narkisim" panose="020E0502050101010101" pitchFamily="34" charset="-79"/>
              </a:rPr>
              <a:t>fitiavana</a:t>
            </a:r>
            <a:r>
              <a:rPr lang="en-GB" sz="8000" b="1" i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.</a:t>
            </a:r>
            <a:r>
              <a:rPr lang="en-GB" sz="8000" b="1" i="1" dirty="0">
                <a:latin typeface="Narkisim" panose="020E0502050101010101" pitchFamily="34" charset="-79"/>
                <a:cs typeface="Narkisim" panose="020E0502050101010101" pitchFamily="34" charset="-79"/>
              </a:rPr>
              <a:t> </a:t>
            </a:r>
            <a:endParaRPr lang="fr-FR" sz="8000" b="1" i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528576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94</Words>
  <Application>Microsoft Office PowerPoint</Application>
  <PresentationFormat>Grand écran</PresentationFormat>
  <Paragraphs>31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Narkisim</vt:lpstr>
      <vt:lpstr>Thème Office</vt:lpstr>
      <vt:lpstr>FF 54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Solofo</dc:creator>
  <cp:lastModifiedBy>Solofo</cp:lastModifiedBy>
  <cp:revision>4</cp:revision>
  <dcterms:created xsi:type="dcterms:W3CDTF">2014-09-07T19:09:07Z</dcterms:created>
  <dcterms:modified xsi:type="dcterms:W3CDTF">2014-10-27T15:59:22Z</dcterms:modified>
</cp:coreProperties>
</file>