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4" r:id="rId5"/>
    <p:sldId id="266" r:id="rId6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0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1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22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85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73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78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600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78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3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5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34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29/01/2015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09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8012" y="316986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9900" b="1" dirty="0" smtClean="0"/>
              <a:t>FF 6</a:t>
            </a:r>
            <a:endParaRPr lang="fr-FR" sz="19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3253" y="55552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ctr">
              <a:buAutoNum type="arabicPeriod"/>
            </a:pP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teninao</a:t>
            </a:r>
            <a:r>
              <a:rPr lang="en-US" sz="4800" b="1" dirty="0" smtClean="0"/>
              <a:t> </a:t>
            </a:r>
            <a:endParaRPr lang="en-US" sz="4800" b="1" dirty="0"/>
          </a:p>
          <a:p>
            <a:pPr algn="ctr"/>
            <a:r>
              <a:rPr lang="en-US" sz="4800" b="1" dirty="0" smtClean="0"/>
              <a:t>Jehovah Ray </a:t>
            </a:r>
            <a:r>
              <a:rPr lang="en-US" sz="4800" b="1" dirty="0" err="1" smtClean="0"/>
              <a:t>mahery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err="1" smtClean="0"/>
              <a:t>Izay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nomenao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anay</a:t>
            </a:r>
            <a:endParaRPr lang="en-US" sz="4800" b="1" dirty="0"/>
          </a:p>
          <a:p>
            <a:pPr algn="ctr"/>
            <a:r>
              <a:rPr lang="en-US" sz="4800" b="1" dirty="0" err="1" smtClean="0"/>
              <a:t>Dia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teny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tsara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sady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mampahery</a:t>
            </a:r>
            <a:r>
              <a:rPr lang="en-US" sz="4800" b="1" dirty="0" smtClean="0"/>
              <a:t/>
            </a:r>
            <a:br>
              <a:rPr lang="en-US" sz="4800" b="1" dirty="0" smtClean="0"/>
            </a:br>
            <a:r>
              <a:rPr lang="en-US" sz="4800" b="1" dirty="0" smtClean="0"/>
              <a:t>Ka </a:t>
            </a:r>
            <a:r>
              <a:rPr lang="en-US" sz="4800" b="1" dirty="0" err="1" smtClean="0"/>
              <a:t>mampifaly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fonay</a:t>
            </a:r>
            <a:endParaRPr lang="en-US" sz="4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351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FF0000"/>
                </a:solidFill>
              </a:rPr>
              <a:t>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teninao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Mofon’aina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sakafo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tokoa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teninao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Ranon’aina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satria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foto-tsoa</a:t>
            </a:r>
            <a:endParaRPr lang="en-US" sz="4800" b="1" i="1" dirty="0">
              <a:solidFill>
                <a:srgbClr val="FF000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FF0000"/>
                </a:solidFill>
              </a:rPr>
              <a:t>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teninao</a:t>
            </a:r>
            <a:r>
              <a:rPr lang="en-US" sz="4800" b="1" i="1" dirty="0" smtClean="0">
                <a:solidFill>
                  <a:srgbClr val="FF0000"/>
                </a:solidFill>
              </a:rPr>
              <a:t> no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tsy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mba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maty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Maharitra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mandrakizay</a:t>
            </a:r>
            <a:endParaRPr lang="fr-FR" sz="4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04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7503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2. </a:t>
            </a:r>
            <a:r>
              <a:rPr lang="en-US" sz="5400" b="1" dirty="0" err="1"/>
              <a:t>Soraty</a:t>
            </a:r>
            <a:r>
              <a:rPr lang="en-US" sz="5400" b="1" dirty="0"/>
              <a:t> </a:t>
            </a:r>
            <a:r>
              <a:rPr lang="en-US" sz="5400" b="1" dirty="0" smtClean="0"/>
              <a:t>re </a:t>
            </a:r>
          </a:p>
          <a:p>
            <a:pPr algn="ctr"/>
            <a:r>
              <a:rPr lang="en-US" sz="5400" b="1" dirty="0" smtClean="0"/>
              <a:t>ho </a:t>
            </a:r>
            <a:r>
              <a:rPr lang="en-US" sz="5400" b="1" dirty="0" err="1"/>
              <a:t>velona</a:t>
            </a:r>
            <a:r>
              <a:rPr lang="en-US" sz="5400" b="1" dirty="0"/>
              <a:t> </a:t>
            </a:r>
            <a:r>
              <a:rPr lang="en-US" sz="5400" b="1" dirty="0" err="1"/>
              <a:t>ao</a:t>
            </a:r>
            <a:r>
              <a:rPr lang="en-US" sz="5400" b="1" dirty="0"/>
              <a:t> </a:t>
            </a:r>
            <a:r>
              <a:rPr lang="en-US" sz="5400" b="1" dirty="0" err="1"/>
              <a:t>anaty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Hitondra</a:t>
            </a:r>
            <a:r>
              <a:rPr lang="en-US" sz="5400" b="1" dirty="0"/>
              <a:t> </a:t>
            </a:r>
            <a:r>
              <a:rPr lang="en-US" sz="5400" b="1" dirty="0" err="1"/>
              <a:t>aina</a:t>
            </a:r>
            <a:r>
              <a:rPr lang="en-US" sz="5400" b="1" dirty="0"/>
              <a:t> </a:t>
            </a:r>
            <a:r>
              <a:rPr lang="en-US" sz="5400" b="1" dirty="0" err="1"/>
              <a:t>vaovao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Hitana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finoana</a:t>
            </a:r>
            <a:r>
              <a:rPr lang="en-US" sz="5400" b="1" dirty="0"/>
              <a:t> </a:t>
            </a:r>
            <a:r>
              <a:rPr lang="en-US" sz="5400" b="1" dirty="0" err="1"/>
              <a:t>tsy</a:t>
            </a:r>
            <a:r>
              <a:rPr lang="en-US" sz="5400" b="1" dirty="0"/>
              <a:t> ho </a:t>
            </a:r>
            <a:r>
              <a:rPr lang="en-US" sz="5400" b="1" dirty="0" err="1"/>
              <a:t>faty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/>
              <a:t>Ka </a:t>
            </a:r>
            <a:r>
              <a:rPr lang="en-US" sz="5400" b="1" dirty="0" err="1"/>
              <a:t>hankato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didinao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3519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i="1" dirty="0" err="1" smtClean="0">
                <a:solidFill>
                  <a:srgbClr val="FF0000"/>
                </a:solidFill>
              </a:rPr>
              <a:t>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teninao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Mofon’aina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sakafo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tokoa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teninao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Ranon’aina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satria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foto-tsoa</a:t>
            </a:r>
            <a:endParaRPr lang="en-US" sz="4800" b="1" i="1" dirty="0">
              <a:solidFill>
                <a:srgbClr val="FF0000"/>
              </a:solidFill>
            </a:endParaRPr>
          </a:p>
          <a:p>
            <a:pPr algn="ctr"/>
            <a:r>
              <a:rPr lang="en-US" sz="4800" b="1" i="1" dirty="0" err="1" smtClean="0">
                <a:solidFill>
                  <a:srgbClr val="FF0000"/>
                </a:solidFill>
              </a:rPr>
              <a:t>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teninao</a:t>
            </a:r>
            <a:r>
              <a:rPr lang="en-US" sz="4800" b="1" i="1" dirty="0" smtClean="0">
                <a:solidFill>
                  <a:srgbClr val="FF0000"/>
                </a:solidFill>
              </a:rPr>
              <a:t> no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teny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tsy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mba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maty</a:t>
            </a:r>
            <a:r>
              <a:rPr lang="en-US" sz="4800" b="1" i="1" dirty="0" smtClean="0">
                <a:solidFill>
                  <a:srgbClr val="FF0000"/>
                </a:solidFill>
              </a:rPr>
              <a:t/>
            </a:r>
            <a:br>
              <a:rPr lang="en-US" sz="4800" b="1" i="1" dirty="0" smtClean="0">
                <a:solidFill>
                  <a:srgbClr val="FF0000"/>
                </a:solidFill>
              </a:rPr>
            </a:br>
            <a:r>
              <a:rPr lang="en-US" sz="4800" b="1" i="1" dirty="0" err="1" smtClean="0">
                <a:solidFill>
                  <a:srgbClr val="FF0000"/>
                </a:solidFill>
              </a:rPr>
              <a:t>Maharitra</a:t>
            </a:r>
            <a:r>
              <a:rPr lang="en-US" sz="4800" b="1" i="1" dirty="0" smtClean="0">
                <a:solidFill>
                  <a:srgbClr val="FF0000"/>
                </a:solidFill>
              </a:rPr>
              <a:t> </a:t>
            </a:r>
            <a:r>
              <a:rPr lang="en-US" sz="4800" b="1" i="1" dirty="0" err="1" smtClean="0">
                <a:solidFill>
                  <a:srgbClr val="FF0000"/>
                </a:solidFill>
              </a:rPr>
              <a:t>mandrakizay</a:t>
            </a:r>
            <a:endParaRPr lang="fr-FR" sz="4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4979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19</Words>
  <Application>Microsoft Office PowerPoint</Application>
  <PresentationFormat>Affichage à l'écran (16:9)</PresentationFormat>
  <Paragraphs>10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15</cp:revision>
  <dcterms:created xsi:type="dcterms:W3CDTF">2012-12-15T15:29:56Z</dcterms:created>
  <dcterms:modified xsi:type="dcterms:W3CDTF">2015-01-29T06:03:07Z</dcterms:modified>
</cp:coreProperties>
</file>