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58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38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E9D95-3B1C-41A1-A49F-0878F88E1626}" type="datetimeFigureOut">
              <a:rPr lang="fr-FR" smtClean="0"/>
              <a:t>14/11/2014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EEFE4A-0A74-4F98-ADB3-23621DB20314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987574"/>
            <a:ext cx="91440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FF 9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 smtClean="0"/>
              <a:t>Isaorana</a:t>
            </a:r>
            <a:r>
              <a:rPr lang="fr-FR" dirty="0" smtClean="0"/>
              <a:t> </a:t>
            </a:r>
            <a:r>
              <a:rPr lang="fr-FR" dirty="0" err="1" smtClean="0"/>
              <a:t>anie</a:t>
            </a:r>
            <a:r>
              <a:rPr lang="fr-FR" dirty="0" smtClean="0"/>
              <a:t> </a:t>
            </a:r>
            <a:r>
              <a:rPr lang="fr-FR" dirty="0" err="1" smtClean="0"/>
              <a:t>Jehovah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27534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err="1" smtClean="0"/>
              <a:t>Isaorana</a:t>
            </a:r>
            <a:r>
              <a:rPr lang="en-GB" sz="4800" b="1" dirty="0"/>
              <a:t>,</a:t>
            </a:r>
            <a:r>
              <a:rPr lang="en-GB" sz="4800" b="1" dirty="0" smtClean="0"/>
              <a:t> </a:t>
            </a:r>
            <a:r>
              <a:rPr lang="en-GB" sz="4800" b="1" dirty="0" err="1"/>
              <a:t>Isaorana</a:t>
            </a:r>
            <a:r>
              <a:rPr lang="en-GB" sz="4800" b="1" dirty="0"/>
              <a:t> </a:t>
            </a:r>
            <a:r>
              <a:rPr lang="en-GB" sz="4800" b="1" dirty="0" err="1" smtClean="0"/>
              <a:t>anie</a:t>
            </a:r>
            <a:r>
              <a:rPr lang="en-GB" sz="4800" b="1" dirty="0" smtClean="0"/>
              <a:t> </a:t>
            </a:r>
            <a:r>
              <a:rPr lang="en-GB" sz="4800" b="1" dirty="0"/>
              <a:t>Jehovah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 smtClean="0"/>
              <a:t>Andriamanitra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Andriamanitra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Andriamanitry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Israely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 smtClean="0"/>
              <a:t>Isaorana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anie</a:t>
            </a:r>
            <a:r>
              <a:rPr lang="en-GB" sz="4800" b="1" dirty="0" smtClean="0"/>
              <a:t> </a:t>
            </a:r>
            <a:r>
              <a:rPr lang="en-GB" sz="4800" b="1" dirty="0"/>
              <a:t>Jehovah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 smtClean="0"/>
              <a:t>Andriamanitra</a:t>
            </a:r>
            <a:endParaRPr lang="fr-FR" sz="4800" b="1" dirty="0"/>
          </a:p>
          <a:p>
            <a:r>
              <a:rPr lang="en-GB" dirty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3077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289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 smtClean="0"/>
              <a:t>nanao</a:t>
            </a:r>
            <a:r>
              <a:rPr lang="en-GB" sz="5400" b="1" dirty="0" smtClean="0"/>
              <a:t>, </a:t>
            </a:r>
          </a:p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nanao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fahagagana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Isaorana</a:t>
            </a:r>
            <a:r>
              <a:rPr lang="en-GB" sz="5400" b="1" dirty="0" smtClean="0"/>
              <a:t>, </a:t>
            </a:r>
            <a:r>
              <a:rPr lang="en-GB" sz="5400" b="1" dirty="0" err="1"/>
              <a:t>Isaorana</a:t>
            </a:r>
            <a:r>
              <a:rPr lang="en-GB" sz="5400" b="1" dirty="0"/>
              <a:t> </a:t>
            </a:r>
            <a:r>
              <a:rPr lang="en-GB" sz="5400" b="1" dirty="0" err="1" smtClean="0"/>
              <a:t>mandrakizay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mandrakizay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Anarany</a:t>
            </a:r>
            <a:r>
              <a:rPr lang="en-GB" sz="5400" b="1" dirty="0"/>
              <a:t> </a:t>
            </a:r>
            <a:r>
              <a:rPr lang="en-GB" sz="5400" b="1" dirty="0" err="1" smtClean="0"/>
              <a:t>malaza</a:t>
            </a:r>
            <a:r>
              <a:rPr lang="en-GB" sz="5400" b="1" dirty="0" smtClean="0"/>
              <a:t>  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1187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27534"/>
            <a:ext cx="91440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err="1" smtClean="0"/>
              <a:t>Isaorana</a:t>
            </a:r>
            <a:r>
              <a:rPr lang="en-GB" sz="4800" b="1" dirty="0"/>
              <a:t>,</a:t>
            </a:r>
            <a:r>
              <a:rPr lang="en-GB" sz="4800" b="1" dirty="0" smtClean="0"/>
              <a:t> </a:t>
            </a:r>
            <a:r>
              <a:rPr lang="en-GB" sz="4800" b="1" dirty="0" err="1"/>
              <a:t>Isaorana</a:t>
            </a:r>
            <a:r>
              <a:rPr lang="en-GB" sz="4800" b="1" dirty="0"/>
              <a:t> </a:t>
            </a:r>
            <a:r>
              <a:rPr lang="en-GB" sz="4800" b="1" dirty="0" err="1" smtClean="0"/>
              <a:t>anie</a:t>
            </a:r>
            <a:r>
              <a:rPr lang="en-GB" sz="4800" b="1" dirty="0" smtClean="0"/>
              <a:t> </a:t>
            </a:r>
            <a:r>
              <a:rPr lang="en-GB" sz="4800" b="1" dirty="0"/>
              <a:t>Jehovah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 smtClean="0"/>
              <a:t>Andriamanitra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Andriamanitra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Andriamanitry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Israely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 smtClean="0"/>
              <a:t>Isaorana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anie</a:t>
            </a:r>
            <a:r>
              <a:rPr lang="en-GB" sz="4800" b="1" dirty="0" smtClean="0"/>
              <a:t> </a:t>
            </a:r>
            <a:r>
              <a:rPr lang="en-GB" sz="4800" b="1" dirty="0"/>
              <a:t>Jehovah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 smtClean="0"/>
              <a:t>Andriamanitra</a:t>
            </a:r>
            <a:endParaRPr lang="fr-FR" sz="4800" b="1" dirty="0"/>
          </a:p>
          <a:p>
            <a:r>
              <a:rPr lang="en-GB" dirty="0"/>
              <a:t>   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020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22890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 smtClean="0"/>
              <a:t>nanao</a:t>
            </a:r>
            <a:r>
              <a:rPr lang="en-GB" sz="5400" b="1" dirty="0" smtClean="0"/>
              <a:t>, </a:t>
            </a:r>
          </a:p>
          <a:p>
            <a:pPr algn="ctr"/>
            <a:r>
              <a:rPr lang="en-GB" sz="5400" b="1" dirty="0" err="1" smtClean="0"/>
              <a:t>Izy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irery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 </a:t>
            </a:r>
            <a:r>
              <a:rPr lang="en-GB" sz="5400" b="1" dirty="0"/>
              <a:t>no </a:t>
            </a:r>
            <a:r>
              <a:rPr lang="en-GB" sz="5400" b="1" dirty="0" err="1"/>
              <a:t>nanao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fahagagana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 smtClean="0"/>
              <a:t>Isaorana</a:t>
            </a:r>
            <a:r>
              <a:rPr lang="en-GB" sz="5400" b="1" dirty="0" smtClean="0"/>
              <a:t>, </a:t>
            </a:r>
            <a:r>
              <a:rPr lang="en-GB" sz="5400" b="1" dirty="0" err="1"/>
              <a:t>Isaorana</a:t>
            </a:r>
            <a:r>
              <a:rPr lang="en-GB" sz="5400" b="1" dirty="0"/>
              <a:t> </a:t>
            </a:r>
            <a:r>
              <a:rPr lang="en-GB" sz="5400" b="1" dirty="0" err="1" smtClean="0"/>
              <a:t>mandrakizay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mandrakizay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Anarany</a:t>
            </a:r>
            <a:r>
              <a:rPr lang="en-GB" sz="5400" b="1" dirty="0"/>
              <a:t> </a:t>
            </a:r>
            <a:r>
              <a:rPr lang="en-GB" sz="5400" b="1" dirty="0" err="1" smtClean="0"/>
              <a:t>malaza</a:t>
            </a:r>
            <a:r>
              <a:rPr lang="en-GB" sz="5400" b="1" dirty="0" smtClean="0"/>
              <a:t>   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43140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834426"/>
          </a:xfrm>
        </p:spPr>
        <p:txBody>
          <a:bodyPr>
            <a:normAutofit fontScale="90000"/>
          </a:bodyPr>
          <a:lstStyle/>
          <a:p>
            <a:r>
              <a:rPr lang="en-GB" sz="4800" b="1" dirty="0" err="1" smtClean="0"/>
              <a:t>Ary</a:t>
            </a:r>
            <a:r>
              <a:rPr lang="en-GB" sz="4800" b="1" dirty="0" smtClean="0"/>
              <a:t> </a:t>
            </a:r>
            <a:r>
              <a:rPr lang="en-GB" sz="4800" b="1" dirty="0" err="1"/>
              <a:t>aoka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ho </a:t>
            </a:r>
            <a:r>
              <a:rPr lang="en-GB" sz="4800" b="1" dirty="0" err="1"/>
              <a:t>henika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famirapiratry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voninahitry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Jehovah </a:t>
            </a:r>
            <a:r>
              <a:rPr lang="en-GB" sz="4800" b="1" dirty="0"/>
              <a:t>Ray </a:t>
            </a:r>
            <a:r>
              <a:rPr lang="en-GB" sz="4800" b="1" dirty="0" err="1"/>
              <a:t>tsitoha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Amen </a:t>
            </a:r>
            <a:r>
              <a:rPr lang="en-GB" sz="4800" b="1" dirty="0"/>
              <a:t>!</a:t>
            </a:r>
            <a:endParaRPr lang="fr-FR" sz="48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834426"/>
          </a:xfrm>
        </p:spPr>
        <p:txBody>
          <a:bodyPr>
            <a:normAutofit fontScale="90000"/>
          </a:bodyPr>
          <a:lstStyle/>
          <a:p>
            <a:r>
              <a:rPr lang="en-GB" sz="4800" b="1" dirty="0" err="1" smtClean="0"/>
              <a:t>Ary</a:t>
            </a:r>
            <a:r>
              <a:rPr lang="en-GB" sz="4800" b="1" dirty="0" smtClean="0"/>
              <a:t> </a:t>
            </a:r>
            <a:r>
              <a:rPr lang="en-GB" sz="4800" b="1" dirty="0" err="1"/>
              <a:t>aoka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tany</a:t>
            </a:r>
            <a:r>
              <a:rPr lang="en-GB" sz="4800" b="1" dirty="0"/>
              <a:t> </a:t>
            </a:r>
            <a:r>
              <a:rPr lang="en-GB" sz="4800" b="1" dirty="0" err="1"/>
              <a:t>rehetra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ho </a:t>
            </a:r>
            <a:r>
              <a:rPr lang="en-GB" sz="4800" b="1" dirty="0" err="1"/>
              <a:t>henika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famirapiratry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/>
              <a:t>voninahitry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Jehovah </a:t>
            </a:r>
            <a:r>
              <a:rPr lang="en-GB" sz="4800" b="1" dirty="0"/>
              <a:t>Ray </a:t>
            </a:r>
            <a:r>
              <a:rPr lang="en-GB" sz="4800" b="1" dirty="0" err="1"/>
              <a:t>tsitoha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4800" b="1" dirty="0" smtClean="0"/>
              <a:t>Amen </a:t>
            </a:r>
            <a:r>
              <a:rPr lang="en-GB" sz="4800" b="1" dirty="0"/>
              <a:t>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4416749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103</Words>
  <Application>Microsoft Office PowerPoint</Application>
  <PresentationFormat>Affichage à l'écran (16:9)</PresentationFormat>
  <Paragraphs>24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 9</vt:lpstr>
      <vt:lpstr>Présentation PowerPoint</vt:lpstr>
      <vt:lpstr>Présentation PowerPoint</vt:lpstr>
      <vt:lpstr>Présentation PowerPoint</vt:lpstr>
      <vt:lpstr>Présentation PowerPoint</vt:lpstr>
      <vt:lpstr>Ary aoka ny tany rehetra ho henika Ny famirapiratry ny voninahitry Jehovah Ray tsitoha Amen !</vt:lpstr>
      <vt:lpstr>Ary aoka ny tany rehetra ho henika Ny famirapiratry ny voninahitry Jehovah Ray tsitoha Amen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 9</dc:title>
  <dc:creator>RAMOD</dc:creator>
  <cp:lastModifiedBy>ami</cp:lastModifiedBy>
  <cp:revision>12</cp:revision>
  <dcterms:created xsi:type="dcterms:W3CDTF">2013-11-19T12:29:05Z</dcterms:created>
  <dcterms:modified xsi:type="dcterms:W3CDTF">2014-11-14T18:15:44Z</dcterms:modified>
</cp:coreProperties>
</file>