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5DE307-A03F-4FA7-9314-55D6D3B1C764}" type="datetimeFigureOut">
              <a:rPr lang="fr-FR" smtClean="0"/>
              <a:t>09/04/2023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535AFE-27F4-467C-B718-317B445391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72952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35AFE-27F4-467C-B718-317B44539102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20459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35AFE-27F4-467C-B718-317B44539102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93895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35AFE-27F4-467C-B718-317B44539102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2444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37508C-8182-AFE6-A164-CF610EA3BA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264CA9C-0BD4-CFC2-4769-26F418AC9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EA770B8-01D7-9684-1E1C-E63513E65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B320-1A4F-456D-8F34-62144B2FC67E}" type="datetimeFigureOut">
              <a:rPr lang="fr-FR" smtClean="0"/>
              <a:t>09/04/2023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0A1E2E2-8035-D0C2-54CE-78EEF7756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1CC3C9E-3F2C-A944-B723-17F70EB2B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50A35-4C11-4F62-8D66-FFE7C5F7EC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0856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499D2B-FAEF-3B8F-6B71-E32ECE20D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87B9180-4E00-FA4E-753E-4D79D124E8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82E563A-CA96-73FE-F756-8C78A8B8A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B320-1A4F-456D-8F34-62144B2FC67E}" type="datetimeFigureOut">
              <a:rPr lang="fr-FR" smtClean="0"/>
              <a:t>09/04/2023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C494FA6-5F1E-62B6-B59E-582782D8B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32ACA19-26B3-A9D0-7328-84A9CBB6D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50A35-4C11-4F62-8D66-FFE7C5F7EC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6144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82C0490-2452-0793-BF15-93FCDDD9D8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F417F9E-B12C-870E-1D2B-347225538F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71C4DAA-A5FA-E16F-966F-6EB340680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B320-1A4F-456D-8F34-62144B2FC67E}" type="datetimeFigureOut">
              <a:rPr lang="fr-FR" smtClean="0"/>
              <a:t>09/04/2023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AA51E2C-2AFF-DF09-B6E2-867EBB94C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ABE74E3-A2F4-6A15-99D0-CDDF7D820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50A35-4C11-4F62-8D66-FFE7C5F7EC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0165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A8A092-9E66-A5AD-9097-FF15D24C0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10291D-F2F4-109F-C539-DB0D9DD93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8FBEA2B-44AB-7964-4C14-B5776686C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B320-1A4F-456D-8F34-62144B2FC67E}" type="datetimeFigureOut">
              <a:rPr lang="fr-FR" smtClean="0"/>
              <a:t>09/04/2023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795242E-91F4-6BA1-85CF-245CEF7ED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76C9CE2-5BC4-588B-3735-B19969945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50A35-4C11-4F62-8D66-FFE7C5F7EC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1838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243CBD-B940-7DEB-E50C-D6F14C961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D90B6CD-9C77-8C22-ACD3-196BCD087D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5447B02-39B4-0D48-F479-CA15E4274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B320-1A4F-456D-8F34-62144B2FC67E}" type="datetimeFigureOut">
              <a:rPr lang="fr-FR" smtClean="0"/>
              <a:t>09/04/2023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7EB9E9A-64ED-C8EC-1BA1-9348B44FD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E074E47-1458-6599-9FD4-86E166F23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50A35-4C11-4F62-8D66-FFE7C5F7EC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2585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70CA4A-6CAB-8E0C-E23F-9B76345CE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249B05-471F-3D2B-52EA-0B47ED8A34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E2F850E-7EA8-562C-F516-235FE25054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56489C7-8363-750F-980F-95D1F25EB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B320-1A4F-456D-8F34-62144B2FC67E}" type="datetimeFigureOut">
              <a:rPr lang="fr-FR" smtClean="0"/>
              <a:t>09/04/2023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B6A4EC5-9C25-1B49-2D61-087F83CB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B0292C2-E6D7-1327-33F0-168B7BB3C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50A35-4C11-4F62-8D66-FFE7C5F7EC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5376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53C9EE-E7B6-8373-A4FC-4BA773373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D32F85F-8D27-B362-2B20-B56942EF86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486F944-A862-3287-669C-98FD3D7195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FF74E41-9C5C-3511-CEB0-F154750BAE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CDFC2F3-D764-E5EA-D10A-41AA0B6DBB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7D9DFF9-D499-40FF-A933-301B4BC0B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B320-1A4F-456D-8F34-62144B2FC67E}" type="datetimeFigureOut">
              <a:rPr lang="fr-FR" smtClean="0"/>
              <a:t>09/04/2023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AE0B709-9585-73E0-971F-3AFD9034D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3C83873-E1FC-6C22-F61D-F714C906D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50A35-4C11-4F62-8D66-FFE7C5F7EC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9007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1F0D02-BE0C-D537-CB3A-19044365D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574C369-D6A0-841E-BB94-B9019F6EB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B320-1A4F-456D-8F34-62144B2FC67E}" type="datetimeFigureOut">
              <a:rPr lang="fr-FR" smtClean="0"/>
              <a:t>09/04/2023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C80DA13-D196-1979-A902-ED3C08F33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346C6A4-0862-95AE-6E84-93310EC3D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50A35-4C11-4F62-8D66-FFE7C5F7EC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3495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C6EB93F-50F0-AA05-0B82-7DC8EEDDD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B320-1A4F-456D-8F34-62144B2FC67E}" type="datetimeFigureOut">
              <a:rPr lang="fr-FR" smtClean="0"/>
              <a:t>09/04/2023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02D973A-C96F-8C20-ACA2-45375B33D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38D4608-A51D-BB6E-C77A-6532CDC6C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50A35-4C11-4F62-8D66-FFE7C5F7EC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087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7BE319-5ED3-80B1-E886-780CF681B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14AFE9-5DC1-85E6-8F63-48126BCD1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6C1F10B-084A-5C33-EFA3-3BC477FBC1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84FBDF7-4E85-782C-54CA-72648C739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B320-1A4F-456D-8F34-62144B2FC67E}" type="datetimeFigureOut">
              <a:rPr lang="fr-FR" smtClean="0"/>
              <a:t>09/04/2023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3E99ECC-AB6B-DC99-C9F7-50D2B91FF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ACF6EC5-C2BB-C39D-25D0-001764E14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50A35-4C11-4F62-8D66-FFE7C5F7EC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6946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27837C-5977-6EA7-7EB2-6A1A2FADD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320080D-BEC8-28E3-F4A0-7F4086E9A3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423146A-FD7B-4B8D-8022-954A307473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0276517-769C-3472-58D3-F051B8418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B320-1A4F-456D-8F34-62144B2FC67E}" type="datetimeFigureOut">
              <a:rPr lang="fr-FR" smtClean="0"/>
              <a:t>09/04/2023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F005080-3C6B-D21D-4B93-A62EC14A8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EB3A956-B592-80D7-98F2-4313A31A9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50A35-4C11-4F62-8D66-FFE7C5F7EC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9273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DA485ED-D978-53D0-0FCB-BD422CD2D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E9DD433-BF8D-5753-5479-9B410F25C2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B3CBA38-6B78-F855-4230-8D9772D138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DB320-1A4F-456D-8F34-62144B2FC67E}" type="datetimeFigureOut">
              <a:rPr lang="fr-FR" smtClean="0"/>
              <a:t>09/04/2023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1E9F2B1-CD16-01BF-B4E7-95353F2690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798C7EB-A931-7166-A1AC-7707F21559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950A35-4C11-4F62-8D66-FFE7C5F7EC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021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DC262D-FB59-425E-3DE6-AB5C9D8259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2A2981D-3B16-9ABF-CC90-5C1C523EA4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955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53554912-2E57-97CD-22DB-44CDBE3610FF}"/>
              </a:ext>
            </a:extLst>
          </p:cNvPr>
          <p:cNvSpPr txBox="1"/>
          <p:nvPr/>
        </p:nvSpPr>
        <p:spPr>
          <a:xfrm>
            <a:off x="0" y="397560"/>
            <a:ext cx="121920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Misaotra</a:t>
            </a:r>
            <a:r>
              <a:rPr lang="fr-FR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8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Anao</a:t>
            </a:r>
            <a:r>
              <a:rPr lang="fr-FR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8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izahay</a:t>
            </a:r>
            <a:r>
              <a:rPr lang="fr-FR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</a:p>
          <a:p>
            <a:pPr algn="ctr"/>
            <a:r>
              <a:rPr lang="fr-FR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Ry </a:t>
            </a:r>
            <a:r>
              <a:rPr lang="fr-FR" sz="8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Andriamanitra</a:t>
            </a:r>
            <a:r>
              <a:rPr lang="fr-FR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Ray</a:t>
            </a:r>
          </a:p>
          <a:p>
            <a:pPr algn="ctr"/>
            <a:r>
              <a:rPr lang="fr-FR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 </a:t>
            </a:r>
            <a:r>
              <a:rPr lang="fr-FR" sz="8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nitahy</a:t>
            </a:r>
            <a:r>
              <a:rPr lang="fr-FR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8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</a:t>
            </a:r>
            <a:r>
              <a:rPr lang="fr-FR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8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miaro</a:t>
            </a:r>
            <a:endParaRPr lang="fr-FR" sz="8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sz="8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ireto</a:t>
            </a:r>
            <a:r>
              <a:rPr lang="fr-FR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8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havanay</a:t>
            </a:r>
            <a:endParaRPr lang="fr-FR" sz="8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58468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93198A18-A217-9FCB-48EA-F15A3320948C}"/>
              </a:ext>
            </a:extLst>
          </p:cNvPr>
          <p:cNvSpPr txBox="1"/>
          <p:nvPr/>
        </p:nvSpPr>
        <p:spPr>
          <a:xfrm>
            <a:off x="0" y="397562"/>
            <a:ext cx="12192000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8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koa</a:t>
            </a:r>
            <a:r>
              <a:rPr lang="fr-FR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8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arahabaina</a:t>
            </a:r>
            <a:r>
              <a:rPr lang="fr-FR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8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ianareo</a:t>
            </a:r>
            <a:endParaRPr lang="fr-FR" sz="8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sz="8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arahabaina</a:t>
            </a:r>
            <a:r>
              <a:rPr lang="fr-FR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8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ianareo</a:t>
            </a:r>
            <a:endParaRPr lang="fr-FR" sz="8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sz="8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F’efa</a:t>
            </a:r>
            <a:r>
              <a:rPr lang="fr-FR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8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notahin’ny</a:t>
            </a:r>
            <a:r>
              <a:rPr lang="fr-FR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Ray</a:t>
            </a:r>
          </a:p>
          <a:p>
            <a:pPr algn="ctr"/>
            <a:r>
              <a:rPr lang="fr-FR" sz="8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Arahabaina</a:t>
            </a:r>
            <a:r>
              <a:rPr lang="fr-FR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8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ianareo</a:t>
            </a:r>
            <a:endParaRPr lang="fr-FR" sz="8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6878751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26</Words>
  <Application>Microsoft Office PowerPoint</Application>
  <PresentationFormat>Grand écran</PresentationFormat>
  <Paragraphs>11</Paragraphs>
  <Slides>3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Gaming</dc:creator>
  <cp:lastModifiedBy>Gaming</cp:lastModifiedBy>
  <cp:revision>2</cp:revision>
  <dcterms:created xsi:type="dcterms:W3CDTF">2023-04-09T02:07:50Z</dcterms:created>
  <dcterms:modified xsi:type="dcterms:W3CDTF">2023-04-09T05:01:06Z</dcterms:modified>
</cp:coreProperties>
</file>