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14/10/2018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14/10/2018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88337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n-US" sz="6700" b="1" dirty="0" err="1" smtClean="0">
                <a:solidFill>
                  <a:schemeClr val="bg1"/>
                </a:solidFill>
              </a:rPr>
              <a:t>Mijoroa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836712"/>
            <a:ext cx="9144000" cy="6453336"/>
          </a:xfrm>
        </p:spPr>
        <p:txBody>
          <a:bodyPr>
            <a:noAutofit/>
          </a:bodyPr>
          <a:lstStyle/>
          <a:p>
            <a:r>
              <a:rPr lang="en-US" sz="6000" b="1" dirty="0" err="1" smtClean="0">
                <a:solidFill>
                  <a:schemeClr val="bg1"/>
                </a:solidFill>
              </a:rPr>
              <a:t>Taona</a:t>
            </a:r>
            <a:r>
              <a:rPr lang="en-US" sz="6000" b="1" dirty="0" smtClean="0">
                <a:solidFill>
                  <a:schemeClr val="bg1"/>
                </a:solidFill>
              </a:rPr>
              <a:t> </a:t>
            </a:r>
            <a:r>
              <a:rPr lang="en-US" sz="6000" b="1" dirty="0" err="1" smtClean="0">
                <a:solidFill>
                  <a:schemeClr val="bg1"/>
                </a:solidFill>
              </a:rPr>
              <a:t>maro</a:t>
            </a:r>
            <a:r>
              <a:rPr lang="en-US" sz="6000" b="1" dirty="0" smtClean="0">
                <a:solidFill>
                  <a:schemeClr val="bg1"/>
                </a:solidFill>
              </a:rPr>
              <a:t> no </a:t>
            </a:r>
            <a:r>
              <a:rPr lang="en-US" sz="6000" b="1" dirty="0" err="1" smtClean="0">
                <a:solidFill>
                  <a:schemeClr val="bg1"/>
                </a:solidFill>
              </a:rPr>
              <a:t>efa</a:t>
            </a:r>
            <a:r>
              <a:rPr lang="en-US" sz="6000" b="1" dirty="0" smtClean="0">
                <a:solidFill>
                  <a:schemeClr val="bg1"/>
                </a:solidFill>
              </a:rPr>
              <a:t> </a:t>
            </a:r>
            <a:r>
              <a:rPr lang="en-US" sz="6000" b="1" dirty="0" err="1" smtClean="0">
                <a:solidFill>
                  <a:schemeClr val="bg1"/>
                </a:solidFill>
              </a:rPr>
              <a:t>nijoroana</a:t>
            </a:r>
            <a:endParaRPr lang="en-US" sz="6000" b="1" dirty="0" smtClean="0">
              <a:solidFill>
                <a:schemeClr val="bg1"/>
              </a:solidFill>
            </a:endParaRPr>
          </a:p>
          <a:p>
            <a:r>
              <a:rPr lang="en-US" sz="6000" b="1" dirty="0" err="1" smtClean="0">
                <a:solidFill>
                  <a:schemeClr val="bg1"/>
                </a:solidFill>
              </a:rPr>
              <a:t>Nitoriana</a:t>
            </a:r>
            <a:r>
              <a:rPr lang="en-US" sz="6000" b="1" dirty="0" smtClean="0">
                <a:solidFill>
                  <a:schemeClr val="bg1"/>
                </a:solidFill>
              </a:rPr>
              <a:t> </a:t>
            </a:r>
            <a:r>
              <a:rPr lang="en-US" sz="6000" b="1" dirty="0" err="1" smtClean="0">
                <a:solidFill>
                  <a:schemeClr val="bg1"/>
                </a:solidFill>
              </a:rPr>
              <a:t>Teny</a:t>
            </a:r>
            <a:r>
              <a:rPr lang="en-US" sz="6000" b="1" dirty="0" smtClean="0">
                <a:solidFill>
                  <a:schemeClr val="bg1"/>
                </a:solidFill>
              </a:rPr>
              <a:t> </a:t>
            </a:r>
            <a:r>
              <a:rPr lang="en-US" sz="6000" b="1" dirty="0" err="1" smtClean="0">
                <a:solidFill>
                  <a:schemeClr val="bg1"/>
                </a:solidFill>
              </a:rPr>
              <a:t>mahasoa</a:t>
            </a:r>
            <a:r>
              <a:rPr lang="en-US" sz="60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6000" b="1" dirty="0" err="1" smtClean="0">
                <a:solidFill>
                  <a:schemeClr val="bg1"/>
                </a:solidFill>
              </a:rPr>
              <a:t>Nihazonanao</a:t>
            </a:r>
            <a:r>
              <a:rPr lang="en-US" sz="6000" b="1" dirty="0" smtClean="0">
                <a:solidFill>
                  <a:schemeClr val="bg1"/>
                </a:solidFill>
              </a:rPr>
              <a:t> </a:t>
            </a:r>
            <a:r>
              <a:rPr lang="en-US" sz="6000" b="1" dirty="0" err="1" smtClean="0">
                <a:solidFill>
                  <a:schemeClr val="bg1"/>
                </a:solidFill>
              </a:rPr>
              <a:t>ny</a:t>
            </a:r>
            <a:r>
              <a:rPr lang="en-US" sz="6000" b="1" dirty="0" smtClean="0">
                <a:solidFill>
                  <a:schemeClr val="bg1"/>
                </a:solidFill>
              </a:rPr>
              <a:t> </a:t>
            </a:r>
            <a:r>
              <a:rPr lang="en-US" sz="6000" b="1" dirty="0" err="1" smtClean="0">
                <a:solidFill>
                  <a:schemeClr val="bg1"/>
                </a:solidFill>
              </a:rPr>
              <a:t>finoana</a:t>
            </a:r>
            <a:r>
              <a:rPr lang="en-US" sz="60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6000" b="1" dirty="0" err="1" smtClean="0">
                <a:solidFill>
                  <a:schemeClr val="bg1"/>
                </a:solidFill>
              </a:rPr>
              <a:t>Ry</a:t>
            </a:r>
            <a:r>
              <a:rPr lang="en-US" sz="6000" b="1" dirty="0" smtClean="0">
                <a:solidFill>
                  <a:schemeClr val="bg1"/>
                </a:solidFill>
              </a:rPr>
              <a:t> </a:t>
            </a:r>
            <a:r>
              <a:rPr lang="en-US" sz="6000" b="1" dirty="0" err="1" smtClean="0">
                <a:solidFill>
                  <a:schemeClr val="bg1"/>
                </a:solidFill>
              </a:rPr>
              <a:t>fiangona-mamin’I</a:t>
            </a:r>
            <a:r>
              <a:rPr lang="en-US" sz="6000" b="1" dirty="0" smtClean="0">
                <a:solidFill>
                  <a:schemeClr val="bg1"/>
                </a:solidFill>
              </a:rPr>
              <a:t> </a:t>
            </a:r>
            <a:r>
              <a:rPr lang="en-US" sz="6000" b="1" dirty="0" err="1" smtClean="0">
                <a:solidFill>
                  <a:schemeClr val="bg1"/>
                </a:solidFill>
              </a:rPr>
              <a:t>Jesoa</a:t>
            </a:r>
            <a:r>
              <a:rPr lang="en-US" sz="6000" b="1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490266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39552" y="620688"/>
            <a:ext cx="820891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chemeClr val="bg1"/>
                </a:solidFill>
              </a:rPr>
              <a:t>Tsy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fanahy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osa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osa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fa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mahery</a:t>
            </a:r>
            <a:r>
              <a:rPr lang="en-US" sz="4400" b="1" dirty="0" smtClean="0">
                <a:solidFill>
                  <a:schemeClr val="bg1"/>
                </a:solidFill>
              </a:rPr>
              <a:t> no </a:t>
            </a:r>
            <a:r>
              <a:rPr lang="en-US" sz="4400" b="1" dirty="0" err="1" smtClean="0">
                <a:solidFill>
                  <a:schemeClr val="bg1"/>
                </a:solidFill>
              </a:rPr>
              <a:t>nomena</a:t>
            </a:r>
            <a:endParaRPr lang="en-US" sz="4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4400" b="1" dirty="0" err="1" smtClean="0">
                <a:solidFill>
                  <a:schemeClr val="bg1"/>
                </a:solidFill>
              </a:rPr>
              <a:t>Sady</a:t>
            </a:r>
            <a:r>
              <a:rPr lang="en-US" sz="4400" b="1" dirty="0" smtClean="0">
                <a:solidFill>
                  <a:schemeClr val="bg1"/>
                </a:solidFill>
              </a:rPr>
              <a:t> be </a:t>
            </a:r>
            <a:r>
              <a:rPr lang="en-US" sz="4400" b="1" dirty="0" err="1" smtClean="0">
                <a:solidFill>
                  <a:schemeClr val="bg1"/>
                </a:solidFill>
              </a:rPr>
              <a:t>fitiavana</a:t>
            </a:r>
            <a:r>
              <a:rPr lang="en-US" sz="4400" b="1" dirty="0" smtClean="0">
                <a:solidFill>
                  <a:schemeClr val="bg1"/>
                </a:solidFill>
              </a:rPr>
              <a:t> no </a:t>
            </a:r>
            <a:r>
              <a:rPr lang="en-US" sz="4400" b="1" dirty="0" err="1" smtClean="0">
                <a:solidFill>
                  <a:schemeClr val="bg1"/>
                </a:solidFill>
              </a:rPr>
              <a:t>mahafehy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tena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4400" b="1" dirty="0" err="1" smtClean="0">
                <a:solidFill>
                  <a:schemeClr val="bg1"/>
                </a:solidFill>
              </a:rPr>
              <a:t>Aoka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tsy</a:t>
            </a:r>
            <a:r>
              <a:rPr lang="en-US" sz="4400" b="1" dirty="0" smtClean="0">
                <a:solidFill>
                  <a:schemeClr val="bg1"/>
                </a:solidFill>
              </a:rPr>
              <a:t> ho </a:t>
            </a:r>
            <a:r>
              <a:rPr lang="en-US" sz="4400" b="1" dirty="0" err="1" smtClean="0">
                <a:solidFill>
                  <a:schemeClr val="bg1"/>
                </a:solidFill>
              </a:rPr>
              <a:t>menatra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fa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mba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hijoro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hatrany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Ho </a:t>
            </a:r>
            <a:r>
              <a:rPr lang="en-US" sz="4400" b="1" dirty="0" err="1" smtClean="0">
                <a:solidFill>
                  <a:schemeClr val="bg1"/>
                </a:solidFill>
              </a:rPr>
              <a:t>vavolombelon’I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Jesoa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ihany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endParaRPr lang="fr-FR" sz="4400" b="1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92088"/>
          </a:xfrm>
        </p:spPr>
        <p:txBody>
          <a:bodyPr>
            <a:noAutofit/>
          </a:bodyPr>
          <a:lstStyle/>
          <a:p>
            <a:r>
              <a:rPr lang="en-US" sz="4800" b="1" dirty="0" err="1" smtClean="0">
                <a:solidFill>
                  <a:schemeClr val="bg1"/>
                </a:solidFill>
              </a:rPr>
              <a:t>M</a:t>
            </a:r>
            <a:r>
              <a:rPr lang="en-US" sz="4800" b="1" dirty="0" err="1" smtClean="0">
                <a:solidFill>
                  <a:schemeClr val="bg1"/>
                </a:solidFill>
              </a:rPr>
              <a:t>ijoroa</a:t>
            </a:r>
            <a:endParaRPr lang="fr-FR" sz="4800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68760"/>
            <a:ext cx="8964488" cy="53732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smtClean="0">
                <a:solidFill>
                  <a:schemeClr val="bg1"/>
                </a:solidFill>
              </a:rPr>
              <a:t>Koa </a:t>
            </a:r>
            <a:r>
              <a:rPr lang="en-US" sz="5400" b="1" dirty="0" err="1" smtClean="0">
                <a:solidFill>
                  <a:schemeClr val="bg1"/>
                </a:solidFill>
              </a:rPr>
              <a:t>sahia</a:t>
            </a:r>
            <a:r>
              <a:rPr lang="en-US" sz="5400" b="1" dirty="0" smtClean="0">
                <a:solidFill>
                  <a:schemeClr val="bg1"/>
                </a:solidFill>
              </a:rPr>
              <a:t> , </a:t>
            </a:r>
            <a:r>
              <a:rPr lang="en-US" sz="5400" b="1" dirty="0" err="1" smtClean="0">
                <a:solidFill>
                  <a:schemeClr val="bg1"/>
                </a:solidFill>
              </a:rPr>
              <a:t>tano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</a:rPr>
              <a:t>ny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</a:rPr>
              <a:t>fanilo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chemeClr val="bg1"/>
                </a:solidFill>
              </a:rPr>
              <a:t>Eto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</a:rPr>
              <a:t>anivon’ity</a:t>
            </a:r>
            <a:r>
              <a:rPr lang="en-US" sz="5400" b="1" dirty="0" smtClean="0">
                <a:solidFill>
                  <a:schemeClr val="bg1"/>
                </a:solidFill>
              </a:rPr>
              <a:t> nosy </a:t>
            </a:r>
            <a:r>
              <a:rPr lang="en-US" sz="5400" b="1" dirty="0" err="1" smtClean="0">
                <a:solidFill>
                  <a:schemeClr val="bg1"/>
                </a:solidFill>
              </a:rPr>
              <a:t>ity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5400" b="1" dirty="0" smtClean="0">
                <a:solidFill>
                  <a:schemeClr val="bg1"/>
                </a:solidFill>
              </a:rPr>
              <a:t>Ho </a:t>
            </a:r>
            <a:r>
              <a:rPr lang="en-US" sz="5400" b="1" dirty="0" err="1" smtClean="0">
                <a:solidFill>
                  <a:schemeClr val="bg1"/>
                </a:solidFill>
              </a:rPr>
              <a:t>fahazavana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</a:rPr>
              <a:t>ka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</a:rPr>
              <a:t>hitsilo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chemeClr val="bg1"/>
                </a:solidFill>
              </a:rPr>
              <a:t>Ny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</a:rPr>
              <a:t>haizina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</a:rPr>
              <a:t>mandrakotra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</a:rPr>
              <a:t>aty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sz="72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797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39552" y="620688"/>
            <a:ext cx="820891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chemeClr val="bg1"/>
                </a:solidFill>
              </a:rPr>
              <a:t>Tsy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fanahy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osa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osa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fa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mahery</a:t>
            </a:r>
            <a:r>
              <a:rPr lang="en-US" sz="4400" b="1" dirty="0" smtClean="0">
                <a:solidFill>
                  <a:schemeClr val="bg1"/>
                </a:solidFill>
              </a:rPr>
              <a:t> no </a:t>
            </a:r>
            <a:r>
              <a:rPr lang="en-US" sz="4400" b="1" dirty="0" err="1" smtClean="0">
                <a:solidFill>
                  <a:schemeClr val="bg1"/>
                </a:solidFill>
              </a:rPr>
              <a:t>nomena</a:t>
            </a:r>
            <a:endParaRPr lang="en-US" sz="4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4400" b="1" dirty="0" err="1" smtClean="0">
                <a:solidFill>
                  <a:schemeClr val="bg1"/>
                </a:solidFill>
              </a:rPr>
              <a:t>Sady</a:t>
            </a:r>
            <a:r>
              <a:rPr lang="en-US" sz="4400" b="1" dirty="0" smtClean="0">
                <a:solidFill>
                  <a:schemeClr val="bg1"/>
                </a:solidFill>
              </a:rPr>
              <a:t> be </a:t>
            </a:r>
            <a:r>
              <a:rPr lang="en-US" sz="4400" b="1" dirty="0" err="1" smtClean="0">
                <a:solidFill>
                  <a:schemeClr val="bg1"/>
                </a:solidFill>
              </a:rPr>
              <a:t>fitiavana</a:t>
            </a:r>
            <a:r>
              <a:rPr lang="en-US" sz="4400" b="1" dirty="0" smtClean="0">
                <a:solidFill>
                  <a:schemeClr val="bg1"/>
                </a:solidFill>
              </a:rPr>
              <a:t> no </a:t>
            </a:r>
            <a:r>
              <a:rPr lang="en-US" sz="4400" b="1" dirty="0" err="1" smtClean="0">
                <a:solidFill>
                  <a:schemeClr val="bg1"/>
                </a:solidFill>
              </a:rPr>
              <a:t>mahafehy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tena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4400" b="1" dirty="0" err="1" smtClean="0">
                <a:solidFill>
                  <a:schemeClr val="bg1"/>
                </a:solidFill>
              </a:rPr>
              <a:t>Aoka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tsy</a:t>
            </a:r>
            <a:r>
              <a:rPr lang="en-US" sz="4400" b="1" dirty="0" smtClean="0">
                <a:solidFill>
                  <a:schemeClr val="bg1"/>
                </a:solidFill>
              </a:rPr>
              <a:t> ho </a:t>
            </a:r>
            <a:r>
              <a:rPr lang="en-US" sz="4400" b="1" dirty="0" err="1" smtClean="0">
                <a:solidFill>
                  <a:schemeClr val="bg1"/>
                </a:solidFill>
              </a:rPr>
              <a:t>menatra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fa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mba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hijoro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hatrany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Ho </a:t>
            </a:r>
            <a:r>
              <a:rPr lang="en-US" sz="4400" b="1" dirty="0" err="1" smtClean="0">
                <a:solidFill>
                  <a:schemeClr val="bg1"/>
                </a:solidFill>
              </a:rPr>
              <a:t>vavolombelon’I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Jesoa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ihany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endParaRPr lang="fr-FR" sz="4400" b="1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528945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6000" b="1" dirty="0" smtClean="0">
                <a:solidFill>
                  <a:schemeClr val="bg1"/>
                </a:solidFill>
              </a:rPr>
              <a:t>Mila </a:t>
            </a:r>
            <a:r>
              <a:rPr lang="en-US" sz="6000" b="1" dirty="0" err="1" smtClean="0">
                <a:solidFill>
                  <a:schemeClr val="bg1"/>
                </a:solidFill>
              </a:rPr>
              <a:t>anao</a:t>
            </a:r>
            <a:r>
              <a:rPr lang="en-US" sz="6000" b="1" dirty="0" smtClean="0">
                <a:solidFill>
                  <a:schemeClr val="bg1"/>
                </a:solidFill>
              </a:rPr>
              <a:t> </a:t>
            </a:r>
            <a:r>
              <a:rPr lang="en-US" sz="6000" b="1" dirty="0" err="1" smtClean="0">
                <a:solidFill>
                  <a:schemeClr val="bg1"/>
                </a:solidFill>
              </a:rPr>
              <a:t>ny</a:t>
            </a:r>
            <a:r>
              <a:rPr lang="en-US" sz="6000" b="1" dirty="0" smtClean="0">
                <a:solidFill>
                  <a:schemeClr val="bg1"/>
                </a:solidFill>
              </a:rPr>
              <a:t> </a:t>
            </a:r>
            <a:r>
              <a:rPr lang="en-US" sz="6000" b="1" dirty="0" err="1" smtClean="0">
                <a:solidFill>
                  <a:schemeClr val="bg1"/>
                </a:solidFill>
              </a:rPr>
              <a:t>Tompo</a:t>
            </a:r>
            <a:r>
              <a:rPr lang="en-US" sz="6000" b="1" dirty="0" smtClean="0">
                <a:solidFill>
                  <a:schemeClr val="bg1"/>
                </a:solidFill>
              </a:rPr>
              <a:t> </a:t>
            </a:r>
            <a:r>
              <a:rPr lang="en-US" sz="6000" b="1" dirty="0" err="1" smtClean="0">
                <a:solidFill>
                  <a:schemeClr val="bg1"/>
                </a:solidFill>
              </a:rPr>
              <a:t>ankehitriny</a:t>
            </a:r>
            <a:r>
              <a:rPr lang="en-US" sz="6000" b="1" dirty="0" smtClean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6000" b="1" dirty="0" err="1" smtClean="0">
                <a:solidFill>
                  <a:schemeClr val="bg1"/>
                </a:solidFill>
              </a:rPr>
              <a:t>Ry</a:t>
            </a:r>
            <a:r>
              <a:rPr lang="en-US" sz="6000" b="1" dirty="0" smtClean="0">
                <a:solidFill>
                  <a:schemeClr val="bg1"/>
                </a:solidFill>
              </a:rPr>
              <a:t> </a:t>
            </a:r>
            <a:r>
              <a:rPr lang="en-US" sz="6000" b="1" dirty="0" err="1" smtClean="0">
                <a:solidFill>
                  <a:schemeClr val="bg1"/>
                </a:solidFill>
              </a:rPr>
              <a:t>fiangonana</a:t>
            </a:r>
            <a:r>
              <a:rPr lang="en-US" sz="6000" b="1" dirty="0" smtClean="0">
                <a:solidFill>
                  <a:schemeClr val="bg1"/>
                </a:solidFill>
              </a:rPr>
              <a:t> o </a:t>
            </a:r>
            <a:r>
              <a:rPr lang="en-US" sz="6000" b="1" dirty="0" err="1" smtClean="0">
                <a:solidFill>
                  <a:schemeClr val="bg1"/>
                </a:solidFill>
              </a:rPr>
              <a:t>ka</a:t>
            </a:r>
            <a:r>
              <a:rPr lang="en-US" sz="6000" b="1" dirty="0" smtClean="0">
                <a:solidFill>
                  <a:schemeClr val="bg1"/>
                </a:solidFill>
              </a:rPr>
              <a:t> </a:t>
            </a:r>
            <a:r>
              <a:rPr lang="en-US" sz="6000" b="1" dirty="0" err="1" smtClean="0">
                <a:solidFill>
                  <a:schemeClr val="bg1"/>
                </a:solidFill>
              </a:rPr>
              <a:t>mijoroa</a:t>
            </a:r>
            <a:r>
              <a:rPr lang="en-US" sz="6000" b="1" dirty="0" smtClean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6000" b="1" dirty="0" err="1" smtClean="0">
                <a:solidFill>
                  <a:schemeClr val="bg1"/>
                </a:solidFill>
              </a:rPr>
              <a:t>Miainga</a:t>
            </a:r>
            <a:r>
              <a:rPr lang="en-US" sz="6000" b="1" dirty="0" smtClean="0">
                <a:solidFill>
                  <a:schemeClr val="bg1"/>
                </a:solidFill>
              </a:rPr>
              <a:t> </a:t>
            </a:r>
            <a:r>
              <a:rPr lang="en-US" sz="6000" b="1" dirty="0" err="1" smtClean="0">
                <a:solidFill>
                  <a:schemeClr val="bg1"/>
                </a:solidFill>
              </a:rPr>
              <a:t>fa</a:t>
            </a:r>
            <a:r>
              <a:rPr lang="en-US" sz="6000" b="1" dirty="0" smtClean="0">
                <a:solidFill>
                  <a:schemeClr val="bg1"/>
                </a:solidFill>
              </a:rPr>
              <a:t> </a:t>
            </a:r>
            <a:r>
              <a:rPr lang="en-US" sz="6000" b="1" dirty="0" err="1" smtClean="0">
                <a:solidFill>
                  <a:schemeClr val="bg1"/>
                </a:solidFill>
              </a:rPr>
              <a:t>ianao</a:t>
            </a:r>
            <a:r>
              <a:rPr lang="en-US" sz="6000" b="1" dirty="0" smtClean="0">
                <a:solidFill>
                  <a:schemeClr val="bg1"/>
                </a:solidFill>
              </a:rPr>
              <a:t> no </a:t>
            </a:r>
            <a:r>
              <a:rPr lang="en-US" sz="6000" b="1" dirty="0" err="1" smtClean="0">
                <a:solidFill>
                  <a:schemeClr val="bg1"/>
                </a:solidFill>
              </a:rPr>
              <a:t>iriny</a:t>
            </a:r>
            <a:r>
              <a:rPr lang="en-US" sz="6000" b="1" dirty="0" smtClean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6000" b="1" dirty="0" err="1" smtClean="0">
                <a:solidFill>
                  <a:schemeClr val="bg1"/>
                </a:solidFill>
              </a:rPr>
              <a:t>Mba</a:t>
            </a:r>
            <a:r>
              <a:rPr lang="en-US" sz="6000" b="1" dirty="0" smtClean="0">
                <a:solidFill>
                  <a:schemeClr val="bg1"/>
                </a:solidFill>
              </a:rPr>
              <a:t> ho </a:t>
            </a:r>
            <a:r>
              <a:rPr lang="en-US" sz="6000" b="1" dirty="0" err="1" smtClean="0">
                <a:solidFill>
                  <a:schemeClr val="bg1"/>
                </a:solidFill>
              </a:rPr>
              <a:t>irany</a:t>
            </a:r>
            <a:r>
              <a:rPr lang="en-US" sz="6000" b="1" dirty="0" smtClean="0">
                <a:solidFill>
                  <a:schemeClr val="bg1"/>
                </a:solidFill>
              </a:rPr>
              <a:t> </a:t>
            </a:r>
            <a:r>
              <a:rPr lang="en-US" sz="6000" b="1" dirty="0" err="1" smtClean="0">
                <a:solidFill>
                  <a:schemeClr val="bg1"/>
                </a:solidFill>
              </a:rPr>
              <a:t>tokoa</a:t>
            </a:r>
            <a:r>
              <a:rPr lang="en-US" sz="6000" b="1" dirty="0" smtClean="0">
                <a:solidFill>
                  <a:schemeClr val="bg1"/>
                </a:solidFill>
              </a:rPr>
              <a:t> </a:t>
            </a:r>
            <a:r>
              <a:rPr lang="en-US" sz="6000" b="1" dirty="0" err="1" smtClean="0">
                <a:solidFill>
                  <a:schemeClr val="bg1"/>
                </a:solidFill>
              </a:rPr>
              <a:t>tokoa</a:t>
            </a:r>
            <a:r>
              <a:rPr lang="en-US" sz="6000" b="1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07904" y="260648"/>
            <a:ext cx="22081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err="1" smtClean="0">
                <a:solidFill>
                  <a:schemeClr val="bg1"/>
                </a:solidFill>
              </a:rPr>
              <a:t>Mijoroa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xmlns="" val="68881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39552" y="620688"/>
            <a:ext cx="820891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chemeClr val="bg1"/>
                </a:solidFill>
              </a:rPr>
              <a:t>Tsy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fanahy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osa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osa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fa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mahery</a:t>
            </a:r>
            <a:r>
              <a:rPr lang="en-US" sz="4400" b="1" dirty="0" smtClean="0">
                <a:solidFill>
                  <a:schemeClr val="bg1"/>
                </a:solidFill>
              </a:rPr>
              <a:t> no </a:t>
            </a:r>
            <a:r>
              <a:rPr lang="en-US" sz="4400" b="1" dirty="0" err="1" smtClean="0">
                <a:solidFill>
                  <a:schemeClr val="bg1"/>
                </a:solidFill>
              </a:rPr>
              <a:t>nomena</a:t>
            </a:r>
            <a:endParaRPr lang="en-US" sz="4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4400" b="1" dirty="0" err="1" smtClean="0">
                <a:solidFill>
                  <a:schemeClr val="bg1"/>
                </a:solidFill>
              </a:rPr>
              <a:t>Sady</a:t>
            </a:r>
            <a:r>
              <a:rPr lang="en-US" sz="4400" b="1" dirty="0" smtClean="0">
                <a:solidFill>
                  <a:schemeClr val="bg1"/>
                </a:solidFill>
              </a:rPr>
              <a:t> be </a:t>
            </a:r>
            <a:r>
              <a:rPr lang="en-US" sz="4400" b="1" dirty="0" err="1" smtClean="0">
                <a:solidFill>
                  <a:schemeClr val="bg1"/>
                </a:solidFill>
              </a:rPr>
              <a:t>fitiavana</a:t>
            </a:r>
            <a:r>
              <a:rPr lang="en-US" sz="4400" b="1" dirty="0" smtClean="0">
                <a:solidFill>
                  <a:schemeClr val="bg1"/>
                </a:solidFill>
              </a:rPr>
              <a:t> no </a:t>
            </a:r>
            <a:r>
              <a:rPr lang="en-US" sz="4400" b="1" dirty="0" err="1" smtClean="0">
                <a:solidFill>
                  <a:schemeClr val="bg1"/>
                </a:solidFill>
              </a:rPr>
              <a:t>mahafehy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tena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4400" b="1" dirty="0" err="1" smtClean="0">
                <a:solidFill>
                  <a:schemeClr val="bg1"/>
                </a:solidFill>
              </a:rPr>
              <a:t>Aoka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tsy</a:t>
            </a:r>
            <a:r>
              <a:rPr lang="en-US" sz="4400" b="1" dirty="0" smtClean="0">
                <a:solidFill>
                  <a:schemeClr val="bg1"/>
                </a:solidFill>
              </a:rPr>
              <a:t> ho </a:t>
            </a:r>
            <a:r>
              <a:rPr lang="en-US" sz="4400" b="1" dirty="0" err="1" smtClean="0">
                <a:solidFill>
                  <a:schemeClr val="bg1"/>
                </a:solidFill>
              </a:rPr>
              <a:t>menatra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fa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mba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hijoro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hatrany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Ho </a:t>
            </a:r>
            <a:r>
              <a:rPr lang="en-US" sz="4400" b="1" dirty="0" err="1" smtClean="0">
                <a:solidFill>
                  <a:schemeClr val="bg1"/>
                </a:solidFill>
              </a:rPr>
              <a:t>vavolombelon’I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Jesoa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ihany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endParaRPr lang="fr-FR" sz="4400" b="1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133</Words>
  <Application>Microsoft Office PowerPoint</Application>
  <PresentationFormat>Affichage à l'écran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Mijoroa </vt:lpstr>
      <vt:lpstr>Diapositive 2</vt:lpstr>
      <vt:lpstr>Mijoroa</vt:lpstr>
      <vt:lpstr>Diapositive 4</vt:lpstr>
      <vt:lpstr>Diapositive 5</vt:lpstr>
      <vt:lpstr>Diapositive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Mijoroa </dc:title>
  <dc:creator>Autre Utilisateurs</dc:creator>
  <cp:lastModifiedBy>user26</cp:lastModifiedBy>
  <cp:revision>3</cp:revision>
  <dcterms:created xsi:type="dcterms:W3CDTF">2017-09-30T18:57:17Z</dcterms:created>
  <dcterms:modified xsi:type="dcterms:W3CDTF">2018-10-14T06:34:20Z</dcterms:modified>
</cp:coreProperties>
</file>