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424936" cy="5688632"/>
          </a:xfrm>
        </p:spPr>
        <p:txBody>
          <a:bodyPr>
            <a:noAutofit/>
          </a:bodyPr>
          <a:lstStyle/>
          <a:p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 </a:t>
            </a:r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nantsoina</a:t>
            </a:r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isik’izao</a:t>
            </a:r>
            <a:endParaRPr lang="fr-FR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Hankalaza</a:t>
            </a:r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azy</a:t>
            </a:r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Ray</a:t>
            </a:r>
          </a:p>
          <a:p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Nefa</a:t>
            </a:r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misy</a:t>
            </a:r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tiany</a:t>
            </a:r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atao</a:t>
            </a:r>
            <a:endParaRPr lang="fr-FR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Inona’zay</a:t>
            </a:r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antso</a:t>
            </a:r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izay</a:t>
            </a:r>
            <a:endParaRPr lang="fr-FR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8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424936" cy="5688632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Moa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tsy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izay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ataonareo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Mihoatra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noho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ny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sasany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Nefa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misy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tiany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atao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Manaraha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ny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asany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Mitsangana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mahazavà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Ndeha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vitao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ny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asanao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Mba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hihoatra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noho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ny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hafa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Ilay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fanompoana</a:t>
            </a:r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atao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424936" cy="5688632"/>
          </a:xfrm>
        </p:spPr>
        <p:txBody>
          <a:bodyPr>
            <a:noAutofit/>
          </a:bodyPr>
          <a:lstStyle/>
          <a:p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Moa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tsy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izay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ataonareo</a:t>
            </a:r>
            <a:endParaRPr lang="fr-FR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Mihoatra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noho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ny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sasany</a:t>
            </a:r>
            <a:endParaRPr lang="fr-FR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Nefa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misy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tiany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atao</a:t>
            </a:r>
            <a:endParaRPr lang="fr-FR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Manaraha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ny</a:t>
            </a:r>
            <a:r>
              <a:rPr lang="fr-F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asany</a:t>
            </a:r>
            <a:endParaRPr lang="fr-FR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13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Autre Utilisateurs</dc:creator>
  <cp:lastModifiedBy>Autre Utilisateurs</cp:lastModifiedBy>
  <cp:revision>2</cp:revision>
  <dcterms:created xsi:type="dcterms:W3CDTF">2018-02-04T06:44:54Z</dcterms:created>
  <dcterms:modified xsi:type="dcterms:W3CDTF">2018-02-04T06:58:55Z</dcterms:modified>
</cp:coreProperties>
</file>