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063A2-F27E-D4C8-0445-6F66AEAB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75309-6BFA-D9C0-40A2-708751CA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AF902-1339-C5F7-8BF5-3706DC6E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7CB68-373D-7A74-2133-0C5450D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D3A227-D826-0053-BEE3-73784EF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D1EF6-AA51-A577-168A-38C035F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3EB859-E8A4-5B42-58AB-6F64E4AC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B9E563-DD4B-3A60-310D-B8A6FC43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28E05-49FE-74D4-0FEE-0C938308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5CD6C-C098-F9B6-E9FD-993BAD8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5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7E00FB-C471-69B8-AAA3-FA0E7BD1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210F2-16E9-9AA0-0681-582B67A9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D41BD-CCF0-26CC-6E26-C9735171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A284E0-BE59-FBE3-E673-B629C1D9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DF904-CFBE-AA71-3DFA-C27E3144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87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D2A2A-A216-10F6-3E30-4CF31DE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606C4-754C-0703-E041-4D02604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E48E0F-27A1-FBD5-F803-51259480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4FA6B-30F4-836E-63A1-B391D859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86633-686D-DFD1-1CA9-44F999E4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204F3-C21A-02E0-4CC6-D7D11864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BA58-EB4C-1BAF-A2B1-692B4162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9B06-9086-928F-06AA-B3E9F77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7EF3A-3314-986C-5987-9E28C09C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2EE2-5E41-88A9-487F-E10298CC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104E-A278-BB80-5A32-1B491B21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97AB3-8BAD-1264-D550-A623209B7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8CF20-7590-CA2B-44A4-0169700E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17D1BC-F032-AEDA-6234-C929415F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E38EB4-1286-766E-A96E-B6C793A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663CD-E05A-8063-6F71-F1D2865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FF32C-3BEC-9DB7-2650-199AE4AF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BA44C9-7360-04A1-B90A-77816D7A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7B509-CE1E-B19E-2081-15F18B39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37979F-868F-9A93-CE51-268B7358F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DA203-F318-F081-6D9F-6D2C190F5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010770-D65D-C771-07DA-65325F3E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5FAD87-2FC0-56B3-3078-78BD39BF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6F9E00-60A1-A7A8-F556-2CF0B9C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8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FAC8-9FA3-F064-E75E-FE744A73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969A04-4AD3-BF13-E1FD-A6B1DAE6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239AB3-5C4E-7CDD-B2E0-202C74F7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0621A2-2D6E-38CE-451F-3BD087BD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CC8D99-F917-7D66-A3A3-03A0286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DF3EDC-F906-76B6-691E-D017A05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4460B4-6ED8-8125-A6CA-FB7FB387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5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54F6C-E2ED-F02A-3842-4C7DD57D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46B08-A2E0-966D-7CCD-490EEBC0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8A4EF6-2ECD-C635-B833-4CD90E8B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E6C9B-3435-E804-9A58-6164B10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0B54C-851D-62BB-4723-C70FFFF1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8A2C3-D41F-3EE4-4417-4E35743D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74E39-1170-E632-2FEA-F9360316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95942F-D263-63D2-B816-CE91C5E8A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A46A56-255E-9A8D-494E-418753A8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9DD23-20C5-2EAB-1A17-2A7CC552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E6F45-A8F7-51A9-328C-3E0A95E5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55C9A7-33AF-D84D-1728-BB874969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2E7B71-5486-10A6-CCEF-6F5FFEE1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319F9A-C912-1659-599D-BE841B4D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0E7DF6-6594-ED01-53A9-7B0EBFF79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0F86-FD76-4BCF-A465-A3044EC9C33A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0BC726-55E7-4F27-DE60-4E2F13C4A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182D90-8F34-33B8-9FAD-2F435421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3A41-4BDD-46B1-A874-24329861A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3437-7B21-849C-ECEB-D6D713CF9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B307DE-A354-3233-5C55-AA2F4C725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19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FEF6FB3-673E-C865-04CD-961785FCAA36}"/>
              </a:ext>
            </a:extLst>
          </p:cNvPr>
          <p:cNvSpPr txBox="1"/>
          <p:nvPr/>
        </p:nvSpPr>
        <p:spPr>
          <a:xfrm>
            <a:off x="-1" y="672960"/>
            <a:ext cx="121920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1 -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Jesoa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mpamonjy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Tompo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Andrimanitray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Filazantsara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Ilay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miova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anio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mandrikizay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3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D8BBCC-F5E4-8BD8-0C2B-A0156057D443}"/>
              </a:ext>
            </a:extLst>
          </p:cNvPr>
          <p:cNvSpPr txBox="1"/>
          <p:nvPr/>
        </p:nvSpPr>
        <p:spPr>
          <a:xfrm>
            <a:off x="-2344" y="419744"/>
            <a:ext cx="121943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Andeha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hiaraka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Hanohy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hatrany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hihazakazaka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Vontosy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filanzantsara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9F4F06D-0DE1-4CF2-6BFD-992DAED838B5}"/>
              </a:ext>
            </a:extLst>
          </p:cNvPr>
          <p:cNvSpPr txBox="1"/>
          <p:nvPr/>
        </p:nvSpPr>
        <p:spPr>
          <a:xfrm>
            <a:off x="0" y="476021"/>
            <a:ext cx="1219199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2 -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Jesoa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mpitondra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He,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marainga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antsika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izao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Miorena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aza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miova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Ry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mpihazakazaka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andao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D8BBCC-F5E4-8BD8-0C2B-A0156057D443}"/>
              </a:ext>
            </a:extLst>
          </p:cNvPr>
          <p:cNvSpPr txBox="1"/>
          <p:nvPr/>
        </p:nvSpPr>
        <p:spPr>
          <a:xfrm>
            <a:off x="-2344" y="419744"/>
            <a:ext cx="121943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Andeha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hiaraka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Hanohy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hatrany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hihazakazaka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Vontosy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filanzantsara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1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6E1A5FB-A201-8B54-7DB7-E849AC02CF68}"/>
              </a:ext>
            </a:extLst>
          </p:cNvPr>
          <p:cNvSpPr txBox="1"/>
          <p:nvPr/>
        </p:nvSpPr>
        <p:spPr>
          <a:xfrm>
            <a:off x="-2344" y="309490"/>
            <a:ext cx="12194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3 -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Jesoa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tsitoha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Monina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eto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ampifoha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manova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tantara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D8BBCC-F5E4-8BD8-0C2B-A0156057D443}"/>
              </a:ext>
            </a:extLst>
          </p:cNvPr>
          <p:cNvSpPr txBox="1"/>
          <p:nvPr/>
        </p:nvSpPr>
        <p:spPr>
          <a:xfrm>
            <a:off x="-2344" y="419744"/>
            <a:ext cx="121943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Andeha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isika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hiaraka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Hanohy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hatrany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hihazakazaka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Vontosy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filanzantsara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i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Madagasikara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67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2</cp:revision>
  <dcterms:created xsi:type="dcterms:W3CDTF">2023-03-12T05:56:41Z</dcterms:created>
  <dcterms:modified xsi:type="dcterms:W3CDTF">2023-03-12T06:24:39Z</dcterms:modified>
</cp:coreProperties>
</file>