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C4DFC-5213-DED9-56BF-5F101303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91806C-F4B4-97AD-D6FF-5710ACD8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0FC94-0AEC-99CB-66A1-3BCB92E2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E39725-434A-6FB2-4EC4-F7FAE3EA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AA46A-B32B-C050-17BD-0E249829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4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43F81-2BC8-013F-4DA6-5C43F289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832461-6131-B2C0-F9E0-FEBD8433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6B4AB-1013-18BD-6EF6-9A8171DE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08CF8-1CF9-1625-1DB8-3853A267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9EF3E-A420-5ECD-2649-5FE7E981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28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79F2C5-251E-0DE1-0394-800C56E1D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54EA6-5626-B2CA-77E5-894D062F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AFB1BB-C91E-4E62-4AFD-1A1930BD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57C88-B5E8-3E3D-416E-24AAC484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CD9F1-0343-F7D6-7708-10A15884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9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2B26C-519B-60AD-F6E8-C843EDD1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8EC3D-B4D1-A6E1-8C3D-6C65F8D5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E02515-F80F-8062-1834-CAD21150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FB003-8619-5385-C0B9-73E12DB4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D4C1F-BBB3-30B9-F0B6-6ACD5F95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7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BD717-E2AC-C08C-EF67-0E788F3A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74BBDF-B467-7FDE-E442-785653B0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64DBAF-30C7-DBDB-D3AF-7581A7CA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BF9107-AA07-72E5-9D65-1BB84C95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F78FA-3CF7-9362-CDC8-FF610AEB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38FA3-3B65-71A6-023D-DE9E0F3F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6BC9A-BA36-9572-4AE1-EC933F092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BDE017-BDF1-7639-EA01-FC3FD6E6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64FEBA-E4C8-8DC9-1798-292C2CEF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BEC0C-0C60-6EBD-5D6B-DD85968A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BBA198-CB07-EA00-D62B-D2FA2479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3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C48CF-446B-3BF7-6885-90539B29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F60962-B7F8-250C-E7D2-2D1A64E4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3B1DF5-F489-24FF-1506-11A9F7A4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1B3F66-E972-C540-01BA-1E1A78524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33617A-61BF-CE1B-F903-553F446C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30C282-2692-F388-E3CF-99D751F3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5482BF-1D7A-2F14-9015-8C6A635F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193A9E-77DD-C0E5-079B-4266FF80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8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3D682-AA74-7511-24AD-DA326DE8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D27EB9-08E4-E894-6AF7-F0A589F6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9B9FE1-167E-2D49-F6F7-15616CA5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3CE05E-DF3B-BD09-A5ED-851BA8A3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7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6FD5BA-B652-3AA0-32D6-94ADDAAE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AF9A6C-693B-D903-5591-F1BD1438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7F9725-7C49-0429-A580-829DACB2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97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3F8D8-B2A7-5D06-EDB8-4B259FA0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EED73-1469-7CB3-12DF-DD3CD735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3851F6-2477-C93A-5FF9-9C3CA75D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922DC-8479-0119-BC11-700D836D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7BAF3E-2C59-FA56-1472-CE46D1E4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5546F0-8D15-502B-BC0D-AC2EBBC7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8369E-3150-8BB0-BFA5-FE94FE6B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2B9940-549C-B80E-D81B-B1221715B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4F835E-19D5-B737-5B7E-6394AF5B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A46E7E-970D-A24B-5AD2-F5E2A5F4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FE38E4-EDEE-E5C2-E0F3-2B77AF1B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8FAFA7-09D3-6618-DB57-07767B86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3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8E2C53-0CD4-67FF-1296-2120BFAB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AA5C8E-F011-7175-E3E0-9CAA8D87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C44E3E-B0D4-5B81-8755-45EDACAA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ED80-6798-4FA8-8A24-40B511A82575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F0B3D-F04D-D588-11B9-1B94EF955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EB663-A23C-A10A-DD39-8AF9B64F7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5EE2-FFC0-4980-9F76-E30EAA7283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3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11A9-18EC-2902-2FA4-490DE9413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Tano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Ampianaro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17AB69-398F-319C-8C52-87A11AEEF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Hira</a:t>
            </a:r>
            <a:r>
              <a:rPr lang="fr-FR" dirty="0"/>
              <a:t> </a:t>
            </a:r>
            <a:r>
              <a:rPr lang="fr-FR" dirty="0" err="1"/>
              <a:t>Faneva</a:t>
            </a:r>
            <a:r>
              <a:rPr lang="fr-FR" dirty="0"/>
              <a:t> </a:t>
            </a:r>
            <a:r>
              <a:rPr lang="fr-FR" dirty="0" err="1"/>
              <a:t>faha</a:t>
            </a:r>
            <a:r>
              <a:rPr lang="fr-FR" dirty="0"/>
              <a:t> 150 </a:t>
            </a:r>
            <a:r>
              <a:rPr lang="fr-FR" dirty="0" err="1"/>
              <a:t>taona</a:t>
            </a:r>
            <a:r>
              <a:rPr lang="fr-FR" dirty="0"/>
              <a:t> SA FJKM</a:t>
            </a:r>
          </a:p>
        </p:txBody>
      </p:sp>
    </p:spTree>
    <p:extLst>
      <p:ext uri="{BB962C8B-B14F-4D97-AF65-F5344CB8AC3E}">
        <p14:creationId xmlns:p14="http://schemas.microsoft.com/office/powerpoint/2010/main" val="33863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C531E03-BBE8-EE23-BA02-810B74593BD6}"/>
              </a:ext>
            </a:extLst>
          </p:cNvPr>
          <p:cNvSpPr txBox="1"/>
          <p:nvPr/>
        </p:nvSpPr>
        <p:spPr>
          <a:xfrm>
            <a:off x="-2344" y="154745"/>
            <a:ext cx="1219434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Tano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finoana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nitondra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hazavana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Nanasoa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hatramin'ny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andro-pahazazana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 no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fanilo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nitsinjo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lalan-tsoa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Ampianaro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an'ny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0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56A82B-2C5C-9437-73FC-FC5557DC67BC}"/>
              </a:ext>
            </a:extLst>
          </p:cNvPr>
          <p:cNvSpPr txBox="1"/>
          <p:nvPr/>
        </p:nvSpPr>
        <p:spPr>
          <a:xfrm>
            <a:off x="0" y="787789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zatovo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Tian'Andriamanitra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sahady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hanovo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SEKOLY ALAHADY</a:t>
            </a:r>
          </a:p>
        </p:txBody>
      </p:sp>
    </p:spTree>
    <p:extLst>
      <p:ext uri="{BB962C8B-B14F-4D97-AF65-F5344CB8AC3E}">
        <p14:creationId xmlns:p14="http://schemas.microsoft.com/office/powerpoint/2010/main" val="10096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EFB887C-3DA3-BA94-458B-79528BD33A9C}"/>
              </a:ext>
            </a:extLst>
          </p:cNvPr>
          <p:cNvSpPr txBox="1"/>
          <p:nvPr/>
        </p:nvSpPr>
        <p:spPr>
          <a:xfrm>
            <a:off x="0" y="225087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Fa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mamy,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loharanon-tsoa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manontolo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Afafinay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hitombo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Hitaiza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hanolokolo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10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56A82B-2C5C-9437-73FC-FC5557DC67BC}"/>
              </a:ext>
            </a:extLst>
          </p:cNvPr>
          <p:cNvSpPr txBox="1"/>
          <p:nvPr/>
        </p:nvSpPr>
        <p:spPr>
          <a:xfrm>
            <a:off x="0" y="787789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zatovo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Tian'Andriamanitra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sahady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hanovo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SEKOLY ALAHADY</a:t>
            </a:r>
          </a:p>
        </p:txBody>
      </p:sp>
    </p:spTree>
    <p:extLst>
      <p:ext uri="{BB962C8B-B14F-4D97-AF65-F5344CB8AC3E}">
        <p14:creationId xmlns:p14="http://schemas.microsoft.com/office/powerpoint/2010/main" val="317459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58FAA89-0103-90AB-9707-20F283F0ED4F}"/>
              </a:ext>
            </a:extLst>
          </p:cNvPr>
          <p:cNvSpPr txBox="1"/>
          <p:nvPr/>
        </p:nvSpPr>
        <p:spPr>
          <a:xfrm>
            <a:off x="0" y="464236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Fanilo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mofon'aina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Tenin'ny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Filazantsara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hampitaina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zaraina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hizy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6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56A82B-2C5C-9437-73FC-FC5557DC67BC}"/>
              </a:ext>
            </a:extLst>
          </p:cNvPr>
          <p:cNvSpPr txBox="1"/>
          <p:nvPr/>
        </p:nvSpPr>
        <p:spPr>
          <a:xfrm>
            <a:off x="0" y="787789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zatovo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Tian'Andriamanitra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sahady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Avelany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hianatra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hanovo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SEKOLY ALAHADY</a:t>
            </a:r>
          </a:p>
        </p:txBody>
      </p:sp>
    </p:spTree>
    <p:extLst>
      <p:ext uri="{BB962C8B-B14F-4D97-AF65-F5344CB8AC3E}">
        <p14:creationId xmlns:p14="http://schemas.microsoft.com/office/powerpoint/2010/main" val="1863835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116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Tano sy Ampianaro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Tano sy Ampianaro</dc:title>
  <dc:creator>Gaming</dc:creator>
  <cp:lastModifiedBy>Gaming</cp:lastModifiedBy>
  <cp:revision>1</cp:revision>
  <dcterms:created xsi:type="dcterms:W3CDTF">2023-03-19T05:46:31Z</dcterms:created>
  <dcterms:modified xsi:type="dcterms:W3CDTF">2023-03-19T05:51:21Z</dcterms:modified>
</cp:coreProperties>
</file>