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F7F6A-453A-E75C-FE6C-FD82E6107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E39BEE-D473-5F7A-E8BC-5BB04F9D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F08FB-F3EF-1306-2A2E-51799570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497B6-D39C-7596-C63C-59982295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87E502-DCEB-DABC-F84B-7B5C6ED9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7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27E8B-023D-FE43-E607-5B321F05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D1C36-B5C0-A97F-AC48-52581EC6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830A81-E8DF-1CFF-7E37-ED0630A93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9FC97E-9448-4019-2DDE-2EBEBF31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CA9A09-DDBD-CE4B-10B7-BC0AC141A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833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407C82-0D00-07D6-A8E9-06A2B4438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0D7F53-ABD9-1C46-0DBC-2B989C7F7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83953B-BB99-AE79-5D87-13B51E18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7933F9-C037-447A-A5F1-172F051B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7B645-9502-CFD9-D97A-2CDDAD090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0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39F7C-50E4-9750-DC42-E3FE205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1A9855-F6F2-0F48-4144-FA85D2141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46345-6AA4-79A6-76A4-9EF3A02E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2BA2D-6734-84DD-0D96-23DB0C1C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8A5AEF-EE3E-D266-DC66-76DFF3C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55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020D8-0349-C701-5FDA-20260002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BECE10-8213-06D5-8C63-505BF7EFB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641D10-7734-E0B3-AFEC-918FC507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D9ACB6-91B7-489E-B2E9-0A62566F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43D45-93AC-0AED-2555-8E46E697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9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2C157-1B85-2850-340C-17C4C7D2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F8A0BC-CD6D-4173-AEEA-B63908E33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92270B-8399-35E7-F6CA-792BE5017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99A2A0-7306-9853-F9F0-A84F2627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B2002B-FBD6-C7A3-2E14-1770C93E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FAF16-CDF7-A00D-6E8C-2B502F7D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4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39A39-67FC-B88B-448E-AE4952F6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0A5755-D6B0-9F78-CA35-734FC24C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7B3436-5126-3201-1309-6115F4E89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0575B4-44BB-2DBA-0E64-B7911CADC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4715CC-5883-4C90-9DC9-8E1E51C7A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C602A9-9C41-0CB4-1497-C2523FCA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7F7409-EC8F-7916-3E50-FB7114D8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83DCA0-8EA7-AF39-9EE6-E4E2ABF9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22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595EF-A4AC-E391-030F-4C8727FF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ED2026-EDF3-EEE0-BBD4-F9EB5440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A22CDB-6D7F-1EA6-F7CF-5CDF34D5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2ED5BF-C0DC-AA0C-1BE1-49916106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8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B34150B-5F0E-C7D1-66A6-A661A294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BB2D4B-2B73-9197-E103-85DD5B9A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69F7F5-66A8-4EAD-8F7A-25A023857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654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9D6C1-2394-DAE4-E82A-A672F95C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EC47C-B252-4450-528D-46C1A53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DC866A-5565-C45C-09CE-26FD48F09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C9C816-7F13-5DB4-CF47-DDA4AB17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22D949-CEEA-3DB3-4858-B24509AE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F83986-5680-C79E-CC73-DB4DB265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79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F809B-257D-452C-A763-0033EF05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2EE749-D4CE-BB4C-F742-2F091C161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49DD2E-D58C-3A11-22C7-79A3BDCAD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A520FF-067F-302F-302A-CB5A578B7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39295-79A0-DD77-829B-15DE41BF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0DBE2-D085-02E7-D9BF-B8CC4907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85F16B-4B1D-78C2-3521-BB715495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6E7A48-0B88-263C-31B0-0980616F5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79CDCC-B75D-EE86-5067-293774B83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4590-0276-452D-897E-4D3B5A3C2429}" type="datetimeFigureOut">
              <a:rPr lang="fr-FR" smtClean="0"/>
              <a:t>16/09/2023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F7764-03E5-B622-2D92-ED52AFB9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6BB3D3-5376-316F-460B-736327D41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6D1E2-1B04-4AC4-AC86-68EAAC26F0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69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10888-319A-2F55-C0C5-911220FEA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Antema</a:t>
            </a:r>
            <a:r>
              <a:rPr lang="fr-FR" sz="1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39F1DAC-7D89-3F9D-AAB7-FECC08DAB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1634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25BEE0C-5A3C-3227-D078-5A2E985A184D}"/>
              </a:ext>
            </a:extLst>
          </p:cNvPr>
          <p:cNvSpPr txBox="1"/>
          <p:nvPr/>
        </p:nvSpPr>
        <p:spPr>
          <a:xfrm>
            <a:off x="590843" y="0"/>
            <a:ext cx="10621108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/>
              <a:t>An’i</a:t>
            </a:r>
            <a:r>
              <a:rPr lang="fr-FR" sz="8800" b="1" dirty="0"/>
              <a:t> </a:t>
            </a:r>
            <a:r>
              <a:rPr lang="fr-FR" sz="8800" b="1" dirty="0" err="1"/>
              <a:t>Kristy</a:t>
            </a:r>
            <a:r>
              <a:rPr lang="fr-FR" sz="8800" b="1" dirty="0"/>
              <a:t>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fanjakana</a:t>
            </a:r>
            <a:r>
              <a:rPr lang="fr-FR" sz="8800" b="1" dirty="0"/>
              <a:t>,</a:t>
            </a:r>
          </a:p>
          <a:p>
            <a:pPr algn="ctr"/>
            <a:r>
              <a:rPr lang="fr-FR" sz="8800" b="1" dirty="0"/>
              <a:t>Azy </a:t>
            </a:r>
            <a:r>
              <a:rPr lang="fr-FR" sz="8800" b="1" dirty="0" err="1"/>
              <a:t>izao</a:t>
            </a:r>
            <a:r>
              <a:rPr lang="fr-FR" sz="8800" b="1" dirty="0"/>
              <a:t> na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hery</a:t>
            </a:r>
            <a:r>
              <a:rPr lang="fr-FR" sz="8800" b="1" dirty="0"/>
              <a:t>,</a:t>
            </a:r>
          </a:p>
          <a:p>
            <a:pPr algn="ctr"/>
            <a:r>
              <a:rPr lang="fr-FR" sz="8800" b="1" dirty="0"/>
              <a:t>Na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fahefana</a:t>
            </a:r>
            <a:r>
              <a:rPr lang="fr-FR" sz="8800" b="1" dirty="0"/>
              <a:t>,</a:t>
            </a:r>
          </a:p>
          <a:p>
            <a:pPr algn="ctr"/>
            <a:r>
              <a:rPr lang="fr-FR" sz="8800" b="1" dirty="0"/>
              <a:t>Na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fandresena</a:t>
            </a:r>
            <a:r>
              <a:rPr lang="fr-FR" sz="8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3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C38D6D5-5E0A-5FC3-ED70-F45F17989904}"/>
              </a:ext>
            </a:extLst>
          </p:cNvPr>
          <p:cNvSpPr txBox="1"/>
          <p:nvPr/>
        </p:nvSpPr>
        <p:spPr>
          <a:xfrm>
            <a:off x="351693" y="267289"/>
            <a:ext cx="1138076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/>
              <a:t>Azy </a:t>
            </a:r>
            <a:r>
              <a:rPr lang="fr-FR" sz="8000" b="1" dirty="0" err="1"/>
              <a:t>koa</a:t>
            </a:r>
            <a:r>
              <a:rPr lang="fr-FR" sz="8000" b="1" dirty="0"/>
              <a:t> na </a:t>
            </a:r>
            <a:r>
              <a:rPr lang="fr-FR" sz="8000" b="1" dirty="0" err="1"/>
              <a:t>ny</a:t>
            </a:r>
            <a:r>
              <a:rPr lang="fr-FR" sz="8000" b="1" dirty="0"/>
              <a:t> </a:t>
            </a:r>
            <a:r>
              <a:rPr lang="fr-FR" sz="8000" b="1" dirty="0" err="1"/>
              <a:t>voninahitra</a:t>
            </a:r>
            <a:r>
              <a:rPr lang="fr-FR" sz="8000" b="1" dirty="0"/>
              <a:t>,</a:t>
            </a:r>
          </a:p>
          <a:p>
            <a:pPr algn="ctr"/>
            <a:r>
              <a:rPr lang="fr-FR" sz="8000" b="1" dirty="0"/>
              <a:t>Na </a:t>
            </a:r>
            <a:r>
              <a:rPr lang="fr-FR" sz="8000" b="1" dirty="0" err="1"/>
              <a:t>ny</a:t>
            </a:r>
            <a:r>
              <a:rPr lang="fr-FR" sz="8000" b="1" dirty="0"/>
              <a:t> </a:t>
            </a:r>
            <a:r>
              <a:rPr lang="fr-FR" sz="8000" b="1" dirty="0" err="1"/>
              <a:t>fiandrianana</a:t>
            </a:r>
            <a:endParaRPr lang="fr-FR" sz="8000" b="1" dirty="0"/>
          </a:p>
          <a:p>
            <a:pPr algn="ctr"/>
            <a:r>
              <a:rPr lang="fr-FR" sz="8000" b="1" dirty="0"/>
              <a:t>Na </a:t>
            </a:r>
            <a:r>
              <a:rPr lang="fr-FR" sz="8000" b="1" dirty="0" err="1"/>
              <a:t>ny</a:t>
            </a:r>
            <a:r>
              <a:rPr lang="fr-FR" sz="8000" b="1" dirty="0"/>
              <a:t> </a:t>
            </a:r>
            <a:r>
              <a:rPr lang="fr-FR" sz="8000" b="1" dirty="0" err="1"/>
              <a:t>laza</a:t>
            </a:r>
            <a:endParaRPr lang="fr-FR" sz="8000" b="1" dirty="0"/>
          </a:p>
          <a:p>
            <a:pPr algn="ctr"/>
            <a:r>
              <a:rPr lang="fr-FR" sz="8000" b="1" dirty="0" err="1"/>
              <a:t>Mpanjaka</a:t>
            </a:r>
            <a:r>
              <a:rPr lang="fr-FR" sz="8000" b="1" dirty="0"/>
              <a:t> </a:t>
            </a:r>
            <a:r>
              <a:rPr lang="fr-FR" sz="8000" b="1" dirty="0" err="1"/>
              <a:t>mandrakizay</a:t>
            </a:r>
            <a:r>
              <a:rPr lang="fr-FR" sz="8000" b="1" dirty="0"/>
              <a:t> </a:t>
            </a:r>
            <a:r>
              <a:rPr lang="fr-FR" sz="8000" b="1" dirty="0" err="1"/>
              <a:t>Kristy</a:t>
            </a:r>
            <a:r>
              <a:rPr lang="fr-FR" sz="8000" b="1" dirty="0"/>
              <a:t> </a:t>
            </a:r>
            <a:r>
              <a:rPr lang="fr-FR" sz="8000" b="1" dirty="0" err="1"/>
              <a:t>Tomponay</a:t>
            </a:r>
            <a:r>
              <a:rPr lang="fr-FR" sz="8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85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07498B6-C0A0-4685-2647-9E79FFCB4155}"/>
              </a:ext>
            </a:extLst>
          </p:cNvPr>
          <p:cNvSpPr txBox="1"/>
          <p:nvPr/>
        </p:nvSpPr>
        <p:spPr>
          <a:xfrm>
            <a:off x="422031" y="0"/>
            <a:ext cx="1134793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/>
              <a:t>Azy </a:t>
            </a:r>
            <a:r>
              <a:rPr lang="fr-FR" sz="8800" b="1" dirty="0" err="1"/>
              <a:t>irery</a:t>
            </a:r>
            <a:r>
              <a:rPr lang="fr-FR" sz="8800" b="1" dirty="0"/>
              <a:t>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seza</a:t>
            </a:r>
            <a:r>
              <a:rPr lang="fr-FR" sz="8800" b="1" dirty="0"/>
              <a:t> </a:t>
            </a:r>
            <a:r>
              <a:rPr lang="fr-FR" sz="8800" b="1" dirty="0" err="1"/>
              <a:t>fiandrianana</a:t>
            </a:r>
            <a:endParaRPr lang="fr-FR" sz="8800" b="1" dirty="0"/>
          </a:p>
          <a:p>
            <a:pPr algn="ctr"/>
            <a:r>
              <a:rPr lang="fr-FR" sz="8800" b="1" dirty="0"/>
              <a:t>Sy </a:t>
            </a:r>
            <a:r>
              <a:rPr lang="fr-FR" sz="8800" b="1" dirty="0" err="1"/>
              <a:t>ny</a:t>
            </a:r>
            <a:r>
              <a:rPr lang="fr-FR" sz="8800" b="1" dirty="0"/>
              <a:t> </a:t>
            </a:r>
            <a:r>
              <a:rPr lang="fr-FR" sz="8800" b="1" dirty="0" err="1"/>
              <a:t>satro-boninahitra</a:t>
            </a:r>
            <a:r>
              <a:rPr lang="fr-FR" sz="8800" b="1" dirty="0"/>
              <a:t>.</a:t>
            </a:r>
          </a:p>
          <a:p>
            <a:pPr algn="ctr"/>
            <a:r>
              <a:rPr lang="fr-FR" sz="8800" b="1" dirty="0"/>
              <a:t>Azy </a:t>
            </a:r>
            <a:r>
              <a:rPr lang="fr-FR" sz="8800" b="1" dirty="0" err="1"/>
              <a:t>izao</a:t>
            </a:r>
            <a:r>
              <a:rPr lang="fr-FR" sz="8800" b="1" dirty="0"/>
              <a:t> </a:t>
            </a:r>
            <a:r>
              <a:rPr lang="fr-FR" sz="8800" b="1" dirty="0" err="1"/>
              <a:t>sy</a:t>
            </a:r>
            <a:r>
              <a:rPr lang="fr-FR" sz="8800" b="1" dirty="0"/>
              <a:t> </a:t>
            </a:r>
            <a:r>
              <a:rPr lang="fr-FR" sz="8800" b="1" dirty="0" err="1"/>
              <a:t>mandrakizay</a:t>
            </a:r>
            <a:r>
              <a:rPr lang="fr-FR" sz="8800" b="1" dirty="0"/>
              <a:t>.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1614085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Grand écran</PresentationFormat>
  <Paragraphs>12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Antema 9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Antema 9</dc:title>
  <dc:creator>Gaming</dc:creator>
  <cp:lastModifiedBy>Gaming</cp:lastModifiedBy>
  <cp:revision>1</cp:revision>
  <dcterms:created xsi:type="dcterms:W3CDTF">2023-09-16T16:58:36Z</dcterms:created>
  <dcterms:modified xsi:type="dcterms:W3CDTF">2023-09-16T17:12:24Z</dcterms:modified>
</cp:coreProperties>
</file>