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5" r:id="rId6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028700"/>
            <a:ext cx="8229600" cy="13716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498774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/>
              <a:t>Modifiez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457200"/>
            <a:ext cx="7086600" cy="13716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1880840"/>
            <a:ext cx="7086600" cy="1132284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4812507"/>
            <a:ext cx="762000" cy="273844"/>
          </a:xfrm>
        </p:spPr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8229600" cy="8572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6" y="1151335"/>
            <a:ext cx="4041775" cy="563165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71651"/>
            <a:ext cx="4040188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771651"/>
            <a:ext cx="4041775" cy="28229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1" y="1143001"/>
            <a:ext cx="3008313" cy="3451622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/>
              <a:t>Modifiez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457200"/>
            <a:ext cx="5486400" cy="391716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373981"/>
            <a:ext cx="5486400" cy="29718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875090"/>
            <a:ext cx="5486400" cy="397764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53187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/>
              <a:t>Modifiez les styles du texte du masque</a:t>
            </a:r>
          </a:p>
          <a:p>
            <a:pPr lvl="1" eaLnBrk="1" latinLnBrk="0" hangingPunct="1"/>
            <a:r>
              <a:rPr kumimoji="0" lang="fr-FR"/>
              <a:t>Deuxième niveau</a:t>
            </a:r>
          </a:p>
          <a:p>
            <a:pPr lvl="2" eaLnBrk="1" latinLnBrk="0" hangingPunct="1"/>
            <a:r>
              <a:rPr kumimoji="0" lang="fr-FR"/>
              <a:t>Troisième niveau</a:t>
            </a:r>
          </a:p>
          <a:p>
            <a:pPr lvl="3" eaLnBrk="1" latinLnBrk="0" hangingPunct="1"/>
            <a:r>
              <a:rPr kumimoji="0" lang="fr-FR"/>
              <a:t>Quatrième niveau</a:t>
            </a:r>
          </a:p>
          <a:p>
            <a:pPr lvl="4" eaLnBrk="1" latinLnBrk="0" hangingPunct="1"/>
            <a:r>
              <a:rPr kumimoji="0" lang="fr-FR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27/08/2023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4812507"/>
            <a:ext cx="2895600" cy="273844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4812507"/>
            <a:ext cx="762000" cy="273844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43042" y="3321849"/>
            <a:ext cx="56761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4000" b="1" dirty="0">
                <a:solidFill>
                  <a:schemeClr val="bg1"/>
                </a:solidFill>
              </a:rPr>
              <a:t>« </a:t>
            </a:r>
            <a:r>
              <a:rPr lang="fr-FR" sz="4000" b="1" dirty="0" err="1">
                <a:solidFill>
                  <a:schemeClr val="bg1"/>
                </a:solidFill>
              </a:rPr>
              <a:t>Ry</a:t>
            </a:r>
            <a:r>
              <a:rPr lang="fr-FR" sz="4000" b="1" dirty="0">
                <a:solidFill>
                  <a:schemeClr val="bg1"/>
                </a:solidFill>
              </a:rPr>
              <a:t> </a:t>
            </a:r>
            <a:r>
              <a:rPr lang="fr-FR" sz="4000" b="1" dirty="0" err="1">
                <a:solidFill>
                  <a:schemeClr val="bg1"/>
                </a:solidFill>
              </a:rPr>
              <a:t>Fanahy</a:t>
            </a:r>
            <a:r>
              <a:rPr lang="fr-FR" sz="4000" b="1" dirty="0">
                <a:solidFill>
                  <a:schemeClr val="bg1"/>
                </a:solidFill>
              </a:rPr>
              <a:t> </a:t>
            </a:r>
            <a:r>
              <a:rPr lang="fr-FR" sz="4000" b="1" dirty="0" err="1">
                <a:solidFill>
                  <a:schemeClr val="bg1"/>
                </a:solidFill>
              </a:rPr>
              <a:t>Mpanazava</a:t>
            </a:r>
            <a:r>
              <a:rPr lang="fr-FR" sz="4000" b="1" dirty="0">
                <a:solidFill>
                  <a:schemeClr val="bg1"/>
                </a:solidFill>
              </a:rPr>
              <a:t> »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39752" y="1131590"/>
            <a:ext cx="400052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1500" b="1" dirty="0">
                <a:solidFill>
                  <a:schemeClr val="bg1"/>
                </a:solidFill>
              </a:rPr>
              <a:t>177</a:t>
            </a:r>
            <a:endParaRPr lang="fr-FR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1. </a:t>
            </a:r>
            <a:r>
              <a:rPr lang="fr-FR" sz="4800" b="1" dirty="0" err="1">
                <a:solidFill>
                  <a:schemeClr val="bg1"/>
                </a:solidFill>
              </a:rPr>
              <a:t>Ry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Fanahy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Mpanazava</a:t>
            </a:r>
            <a:r>
              <a:rPr lang="fr-FR" sz="4800" b="1" dirty="0">
                <a:solidFill>
                  <a:schemeClr val="bg1"/>
                </a:solidFill>
              </a:rPr>
              <a:t>,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Mitariha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izao</a:t>
            </a:r>
            <a:r>
              <a:rPr lang="fr-FR" sz="48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Hianaranay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ny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teny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Zay </a:t>
            </a:r>
            <a:r>
              <a:rPr lang="fr-FR" sz="4800" b="1" dirty="0" err="1">
                <a:solidFill>
                  <a:schemeClr val="bg1"/>
                </a:solidFill>
              </a:rPr>
              <a:t>nampanoratinao</a:t>
            </a:r>
            <a:r>
              <a:rPr lang="fr-FR" sz="4800" b="1" dirty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:.: Dia </a:t>
            </a:r>
            <a:r>
              <a:rPr lang="fr-FR" sz="4800" b="1" dirty="0" err="1">
                <a:solidFill>
                  <a:schemeClr val="bg1"/>
                </a:solidFill>
              </a:rPr>
              <a:t>hifaly</a:t>
            </a:r>
            <a:r>
              <a:rPr lang="fr-FR" sz="48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Izahay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tarihinao</a:t>
            </a:r>
            <a:r>
              <a:rPr lang="fr-FR" sz="4800" b="1" dirty="0">
                <a:solidFill>
                  <a:schemeClr val="bg1"/>
                </a:solidFill>
              </a:rPr>
              <a:t>:.: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07675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2. </a:t>
            </a:r>
            <a:r>
              <a:rPr lang="fr-FR" sz="4800" b="1" dirty="0" err="1">
                <a:solidFill>
                  <a:schemeClr val="bg1"/>
                </a:solidFill>
              </a:rPr>
              <a:t>Ry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Fanahy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Mpanazava</a:t>
            </a:r>
            <a:r>
              <a:rPr lang="fr-FR" sz="4800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Maminay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ny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anatrao</a:t>
            </a:r>
            <a:r>
              <a:rPr lang="fr-FR" sz="4800" b="1" dirty="0">
                <a:solidFill>
                  <a:schemeClr val="bg1"/>
                </a:solidFill>
              </a:rPr>
              <a:t>.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Fa </a:t>
            </a:r>
            <a:r>
              <a:rPr lang="fr-FR" sz="4800" b="1" dirty="0" err="1">
                <a:solidFill>
                  <a:schemeClr val="bg1"/>
                </a:solidFill>
              </a:rPr>
              <a:t>matanjaka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sy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hendry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'Zay </a:t>
            </a:r>
            <a:r>
              <a:rPr lang="fr-FR" sz="4800" b="1" dirty="0" err="1">
                <a:solidFill>
                  <a:schemeClr val="bg1"/>
                </a:solidFill>
              </a:rPr>
              <a:t>ampianarinao</a:t>
            </a:r>
            <a:r>
              <a:rPr lang="fr-FR" sz="4800" b="1" dirty="0">
                <a:solidFill>
                  <a:schemeClr val="bg1"/>
                </a:solidFill>
              </a:rPr>
              <a:t>;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:,: </a:t>
            </a:r>
            <a:r>
              <a:rPr lang="fr-FR" sz="4800" b="1" dirty="0" err="1">
                <a:solidFill>
                  <a:schemeClr val="bg1"/>
                </a:solidFill>
              </a:rPr>
              <a:t>Hatanjaho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Izahay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mpianatrao</a:t>
            </a:r>
            <a:r>
              <a:rPr lang="fr-FR" sz="4800" b="1" dirty="0">
                <a:solidFill>
                  <a:schemeClr val="bg1"/>
                </a:solidFill>
              </a:rPr>
              <a:t> :,: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3. </a:t>
            </a:r>
            <a:r>
              <a:rPr lang="fr-FR" sz="4800" b="1" dirty="0" err="1">
                <a:solidFill>
                  <a:schemeClr val="bg1"/>
                </a:solidFill>
              </a:rPr>
              <a:t>Ry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Fanahy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Mpanazava</a:t>
            </a:r>
            <a:r>
              <a:rPr lang="fr-FR" sz="4800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Aoka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tsy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hangia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anay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Ny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angano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sy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tantara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'Zay </a:t>
            </a:r>
            <a:r>
              <a:rPr lang="fr-FR" sz="4800" b="1" dirty="0" err="1">
                <a:solidFill>
                  <a:schemeClr val="bg1"/>
                </a:solidFill>
              </a:rPr>
              <a:t>hamily</a:t>
            </a:r>
            <a:r>
              <a:rPr lang="fr-FR" sz="4800" b="1" dirty="0">
                <a:solidFill>
                  <a:schemeClr val="bg1"/>
                </a:solidFill>
              </a:rPr>
              <a:t> dia </a:t>
            </a:r>
            <a:r>
              <a:rPr lang="fr-FR" sz="4800" b="1" dirty="0" err="1">
                <a:solidFill>
                  <a:schemeClr val="bg1"/>
                </a:solidFill>
              </a:rPr>
              <a:t>anay</a:t>
            </a:r>
            <a:r>
              <a:rPr lang="fr-FR" sz="4800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:,: </a:t>
            </a:r>
            <a:r>
              <a:rPr lang="fr-FR" sz="4800" b="1" dirty="0" err="1">
                <a:solidFill>
                  <a:schemeClr val="bg1"/>
                </a:solidFill>
              </a:rPr>
              <a:t>Mba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sakano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Tsy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handavanay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Anao</a:t>
            </a:r>
            <a:r>
              <a:rPr lang="fr-FR" sz="4800" b="1" dirty="0">
                <a:solidFill>
                  <a:schemeClr val="bg1"/>
                </a:solidFill>
              </a:rPr>
              <a:t> :.: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4800" b="1" dirty="0">
                <a:solidFill>
                  <a:schemeClr val="bg1"/>
                </a:solidFill>
              </a:rPr>
              <a:t>4. </a:t>
            </a:r>
            <a:r>
              <a:rPr lang="fr-FR" sz="4800" b="1" dirty="0" err="1">
                <a:solidFill>
                  <a:schemeClr val="bg1"/>
                </a:solidFill>
              </a:rPr>
              <a:t>Ry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Fanahy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Mpanazava</a:t>
            </a:r>
            <a:r>
              <a:rPr lang="fr-FR" sz="4800" b="1" dirty="0">
                <a:solidFill>
                  <a:schemeClr val="bg1"/>
                </a:solidFill>
              </a:rPr>
              <a:t>!</a:t>
            </a: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Ny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Baiboly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taminao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Dia </a:t>
            </a:r>
            <a:r>
              <a:rPr lang="fr-FR" sz="4800" b="1" dirty="0" err="1">
                <a:solidFill>
                  <a:schemeClr val="bg1"/>
                </a:solidFill>
              </a:rPr>
              <a:t>fanilo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sady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toky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 err="1">
                <a:solidFill>
                  <a:schemeClr val="bg1"/>
                </a:solidFill>
              </a:rPr>
              <a:t>Hanantonanay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Anao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:,: </a:t>
            </a:r>
            <a:r>
              <a:rPr lang="fr-FR" sz="4800" b="1" dirty="0" err="1">
                <a:solidFill>
                  <a:schemeClr val="bg1"/>
                </a:solidFill>
              </a:rPr>
              <a:t>Mba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tsilovy</a:t>
            </a:r>
            <a:endParaRPr lang="fr-FR" sz="4800" b="1" dirty="0">
              <a:solidFill>
                <a:schemeClr val="bg1"/>
              </a:solidFill>
            </a:endParaRPr>
          </a:p>
          <a:p>
            <a:pPr algn="ctr"/>
            <a:r>
              <a:rPr lang="fr-FR" sz="4800" b="1" dirty="0">
                <a:solidFill>
                  <a:schemeClr val="bg1"/>
                </a:solidFill>
              </a:rPr>
              <a:t>'Zay </a:t>
            </a:r>
            <a:r>
              <a:rPr lang="fr-FR" sz="4800" b="1" dirty="0" err="1">
                <a:solidFill>
                  <a:schemeClr val="bg1"/>
                </a:solidFill>
              </a:rPr>
              <a:t>miankina</a:t>
            </a:r>
            <a:r>
              <a:rPr lang="fr-FR" sz="4800" b="1" dirty="0">
                <a:solidFill>
                  <a:schemeClr val="bg1"/>
                </a:solidFill>
              </a:rPr>
              <a:t> </a:t>
            </a:r>
            <a:r>
              <a:rPr lang="fr-FR" sz="4800" b="1" dirty="0" err="1">
                <a:solidFill>
                  <a:schemeClr val="bg1"/>
                </a:solidFill>
              </a:rPr>
              <a:t>aminao</a:t>
            </a:r>
            <a:r>
              <a:rPr lang="fr-FR" sz="4800" b="1" dirty="0">
                <a:solidFill>
                  <a:schemeClr val="bg1"/>
                </a:solidFill>
              </a:rPr>
              <a:t> :,: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4712425</TotalTime>
  <Words>99</Words>
  <Application>Microsoft Office PowerPoint</Application>
  <PresentationFormat>Affichage à l'écran (16:9)</PresentationFormat>
  <Paragraphs>26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Book Antiqua</vt:lpstr>
      <vt:lpstr>Lucida Sans</vt:lpstr>
      <vt:lpstr>Wingdings</vt:lpstr>
      <vt:lpstr>Wingdings 2</vt:lpstr>
      <vt:lpstr>Wingdings 3</vt:lpstr>
      <vt:lpstr>Apex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12</cp:revision>
  <dcterms:created xsi:type="dcterms:W3CDTF">2012-12-15T15:29:56Z</dcterms:created>
  <dcterms:modified xsi:type="dcterms:W3CDTF">2023-08-27T02:17:34Z</dcterms:modified>
</cp:coreProperties>
</file>